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30" r:id="rId5"/>
    <p:sldMasterId id="2147483767" r:id="rId6"/>
  </p:sldMasterIdLst>
  <p:notesMasterIdLst>
    <p:notesMasterId r:id="rId11"/>
  </p:notesMasterIdLst>
  <p:handoutMasterIdLst>
    <p:handoutMasterId r:id="rId12"/>
  </p:handoutMasterIdLst>
  <p:sldIdLst>
    <p:sldId id="299" r:id="rId7"/>
    <p:sldId id="2045" r:id="rId8"/>
    <p:sldId id="2046" r:id="rId9"/>
    <p:sldId id="358" r:id="rId10"/>
  </p:sldIdLst>
  <p:sldSz cx="12192000" cy="6858000"/>
  <p:notesSz cx="6858000" cy="15716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arnest Cavalli" initials="EC" lastIdx="3" clrIdx="0">
    <p:extLst>
      <p:ext uri="{19B8F6BF-5375-455C-9EA6-DF929625EA0E}">
        <p15:presenceInfo xmlns:p15="http://schemas.microsoft.com/office/powerpoint/2012/main" userId="S-1-5-21-3204542724-2512135984-2314144381-1233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C8AB"/>
    <a:srgbClr val="3595FA"/>
    <a:srgbClr val="3E3AC4"/>
    <a:srgbClr val="3BBEBB"/>
    <a:srgbClr val="339ADA"/>
    <a:srgbClr val="2455CE"/>
    <a:srgbClr val="2762EC"/>
    <a:srgbClr val="1B49AF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B8828F-295A-4F30-B71B-FF47A369174F}" v="22" dt="2019-11-14T08:32:24.5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141" autoAdjust="0"/>
  </p:normalViewPr>
  <p:slideViewPr>
    <p:cSldViewPr snapToGrid="0">
      <p:cViewPr varScale="1">
        <p:scale>
          <a:sx n="58" d="100"/>
          <a:sy n="58" d="100"/>
        </p:scale>
        <p:origin x="11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m Miller-Howard" userId="ff086006-555d-4714-8a55-dc080d76d8b6" providerId="ADAL" clId="{EFB2B143-C0D4-4DEB-A43F-A46F41DC027F}"/>
    <pc:docChg chg="undo delSld modSld">
      <pc:chgData name="Adam Miller-Howard" userId="ff086006-555d-4714-8a55-dc080d76d8b6" providerId="ADAL" clId="{EFB2B143-C0D4-4DEB-A43F-A46F41DC027F}" dt="2019-07-29T15:40:05.042" v="122" actId="2696"/>
      <pc:docMkLst>
        <pc:docMk/>
      </pc:docMkLst>
      <pc:sldChg chg="del">
        <pc:chgData name="Adam Miller-Howard" userId="ff086006-555d-4714-8a55-dc080d76d8b6" providerId="ADAL" clId="{EFB2B143-C0D4-4DEB-A43F-A46F41DC027F}" dt="2019-07-29T15:40:05.042" v="122" actId="2696"/>
        <pc:sldMkLst>
          <pc:docMk/>
          <pc:sldMk cId="4264982328" sldId="383"/>
        </pc:sldMkLst>
      </pc:sldChg>
      <pc:sldChg chg="del">
        <pc:chgData name="Adam Miller-Howard" userId="ff086006-555d-4714-8a55-dc080d76d8b6" providerId="ADAL" clId="{EFB2B143-C0D4-4DEB-A43F-A46F41DC027F}" dt="2019-07-29T15:36:36.937" v="0" actId="2696"/>
        <pc:sldMkLst>
          <pc:docMk/>
          <pc:sldMk cId="204608934" sldId="385"/>
        </pc:sldMkLst>
      </pc:sldChg>
      <pc:sldChg chg="modSp">
        <pc:chgData name="Adam Miller-Howard" userId="ff086006-555d-4714-8a55-dc080d76d8b6" providerId="ADAL" clId="{EFB2B143-C0D4-4DEB-A43F-A46F41DC027F}" dt="2019-07-29T15:38:27.216" v="118" actId="20577"/>
        <pc:sldMkLst>
          <pc:docMk/>
          <pc:sldMk cId="3427641731" sldId="1930"/>
        </pc:sldMkLst>
        <pc:spChg chg="mod">
          <ac:chgData name="Adam Miller-Howard" userId="ff086006-555d-4714-8a55-dc080d76d8b6" providerId="ADAL" clId="{EFB2B143-C0D4-4DEB-A43F-A46F41DC027F}" dt="2019-07-29T15:37:49.198" v="105" actId="1038"/>
          <ac:spMkLst>
            <pc:docMk/>
            <pc:sldMk cId="3427641731" sldId="1930"/>
            <ac:spMk id="44" creationId="{688FAD41-2093-4283-B4D1-889985313118}"/>
          </ac:spMkLst>
        </pc:spChg>
        <pc:spChg chg="mod">
          <ac:chgData name="Adam Miller-Howard" userId="ff086006-555d-4714-8a55-dc080d76d8b6" providerId="ADAL" clId="{EFB2B143-C0D4-4DEB-A43F-A46F41DC027F}" dt="2019-07-29T15:37:49.198" v="105" actId="1038"/>
          <ac:spMkLst>
            <pc:docMk/>
            <pc:sldMk cId="3427641731" sldId="1930"/>
            <ac:spMk id="45" creationId="{1DEC8DCB-C94F-4BF8-8D2E-1140DDC6ED0F}"/>
          </ac:spMkLst>
        </pc:spChg>
        <pc:spChg chg="mod">
          <ac:chgData name="Adam Miller-Howard" userId="ff086006-555d-4714-8a55-dc080d76d8b6" providerId="ADAL" clId="{EFB2B143-C0D4-4DEB-A43F-A46F41DC027F}" dt="2019-07-29T15:37:49.198" v="105" actId="1038"/>
          <ac:spMkLst>
            <pc:docMk/>
            <pc:sldMk cId="3427641731" sldId="1930"/>
            <ac:spMk id="46" creationId="{EBA5E965-3574-477E-AA3B-778B99CA61E0}"/>
          </ac:spMkLst>
        </pc:spChg>
        <pc:spChg chg="mod">
          <ac:chgData name="Adam Miller-Howard" userId="ff086006-555d-4714-8a55-dc080d76d8b6" providerId="ADAL" clId="{EFB2B143-C0D4-4DEB-A43F-A46F41DC027F}" dt="2019-07-29T15:38:27.216" v="118" actId="20577"/>
          <ac:spMkLst>
            <pc:docMk/>
            <pc:sldMk cId="3427641731" sldId="1930"/>
            <ac:spMk id="47" creationId="{7685C87C-D09A-41F3-A73C-90E28C01DBC5}"/>
          </ac:spMkLst>
        </pc:spChg>
        <pc:spChg chg="mod">
          <ac:chgData name="Adam Miller-Howard" userId="ff086006-555d-4714-8a55-dc080d76d8b6" providerId="ADAL" clId="{EFB2B143-C0D4-4DEB-A43F-A46F41DC027F}" dt="2019-07-29T15:37:49.198" v="105" actId="1038"/>
          <ac:spMkLst>
            <pc:docMk/>
            <pc:sldMk cId="3427641731" sldId="1930"/>
            <ac:spMk id="49" creationId="{E232C50F-1CF1-4187-B8F0-3A47AED82D2E}"/>
          </ac:spMkLst>
        </pc:spChg>
        <pc:spChg chg="mod">
          <ac:chgData name="Adam Miller-Howard" userId="ff086006-555d-4714-8a55-dc080d76d8b6" providerId="ADAL" clId="{EFB2B143-C0D4-4DEB-A43F-A46F41DC027F}" dt="2019-07-29T15:37:49.198" v="105" actId="1038"/>
          <ac:spMkLst>
            <pc:docMk/>
            <pc:sldMk cId="3427641731" sldId="1930"/>
            <ac:spMk id="50" creationId="{59BBFA07-628A-4468-8EC6-C25F859E20EA}"/>
          </ac:spMkLst>
        </pc:spChg>
        <pc:spChg chg="mod">
          <ac:chgData name="Adam Miller-Howard" userId="ff086006-555d-4714-8a55-dc080d76d8b6" providerId="ADAL" clId="{EFB2B143-C0D4-4DEB-A43F-A46F41DC027F}" dt="2019-07-29T15:37:49.198" v="105" actId="1038"/>
          <ac:spMkLst>
            <pc:docMk/>
            <pc:sldMk cId="3427641731" sldId="1930"/>
            <ac:spMk id="51" creationId="{B9F8BAEA-410B-40E5-A7A9-82C4283777E7}"/>
          </ac:spMkLst>
        </pc:spChg>
        <pc:spChg chg="mod">
          <ac:chgData name="Adam Miller-Howard" userId="ff086006-555d-4714-8a55-dc080d76d8b6" providerId="ADAL" clId="{EFB2B143-C0D4-4DEB-A43F-A46F41DC027F}" dt="2019-07-29T15:37:49.198" v="105" actId="1038"/>
          <ac:spMkLst>
            <pc:docMk/>
            <pc:sldMk cId="3427641731" sldId="1930"/>
            <ac:spMk id="54" creationId="{BCD39353-5EAA-43EE-8805-226D195F66D9}"/>
          </ac:spMkLst>
        </pc:spChg>
        <pc:spChg chg="mod">
          <ac:chgData name="Adam Miller-Howard" userId="ff086006-555d-4714-8a55-dc080d76d8b6" providerId="ADAL" clId="{EFB2B143-C0D4-4DEB-A43F-A46F41DC027F}" dt="2019-07-29T15:37:49.198" v="105" actId="1038"/>
          <ac:spMkLst>
            <pc:docMk/>
            <pc:sldMk cId="3427641731" sldId="1930"/>
            <ac:spMk id="56" creationId="{449A00EC-126C-436A-9831-7DC19B53271E}"/>
          </ac:spMkLst>
        </pc:spChg>
      </pc:sldChg>
      <pc:sldChg chg="del">
        <pc:chgData name="Adam Miller-Howard" userId="ff086006-555d-4714-8a55-dc080d76d8b6" providerId="ADAL" clId="{EFB2B143-C0D4-4DEB-A43F-A46F41DC027F}" dt="2019-07-29T15:39:59.284" v="120" actId="2696"/>
        <pc:sldMkLst>
          <pc:docMk/>
          <pc:sldMk cId="79285805" sldId="2000"/>
        </pc:sldMkLst>
      </pc:sldChg>
      <pc:sldChg chg="del">
        <pc:chgData name="Adam Miller-Howard" userId="ff086006-555d-4714-8a55-dc080d76d8b6" providerId="ADAL" clId="{EFB2B143-C0D4-4DEB-A43F-A46F41DC027F}" dt="2019-07-29T15:39:18.995" v="119" actId="2696"/>
        <pc:sldMkLst>
          <pc:docMk/>
          <pc:sldMk cId="1572482045" sldId="2002"/>
        </pc:sldMkLst>
      </pc:sldChg>
      <pc:sldMasterChg chg="delSldLayout">
        <pc:chgData name="Adam Miller-Howard" userId="ff086006-555d-4714-8a55-dc080d76d8b6" providerId="ADAL" clId="{EFB2B143-C0D4-4DEB-A43F-A46F41DC027F}" dt="2019-07-29T15:39:59.287" v="121" actId="2696"/>
        <pc:sldMasterMkLst>
          <pc:docMk/>
          <pc:sldMasterMk cId="2637014666" sldId="2147483660"/>
        </pc:sldMasterMkLst>
        <pc:sldLayoutChg chg="del">
          <pc:chgData name="Adam Miller-Howard" userId="ff086006-555d-4714-8a55-dc080d76d8b6" providerId="ADAL" clId="{EFB2B143-C0D4-4DEB-A43F-A46F41DC027F}" dt="2019-07-29T15:39:59.287" v="121" actId="2696"/>
          <pc:sldLayoutMkLst>
            <pc:docMk/>
            <pc:sldMasterMk cId="2637014666" sldId="2147483660"/>
            <pc:sldLayoutMk cId="2714618463" sldId="2147483800"/>
          </pc:sldLayoutMkLst>
        </pc:sldLayoutChg>
      </pc:sldMasterChg>
    </pc:docChg>
  </pc:docChgLst>
  <pc:docChgLst>
    <pc:chgData name="Amar Nath Singh" userId="b0bb001c-5a1b-4256-9eb9-880ad5401c09" providerId="ADAL" clId="{B0B8828F-295A-4F30-B71B-FF47A369174F}"/>
    <pc:docChg chg="custSel addSld delSld modSld">
      <pc:chgData name="Amar Nath Singh" userId="b0bb001c-5a1b-4256-9eb9-880ad5401c09" providerId="ADAL" clId="{B0B8828F-295A-4F30-B71B-FF47A369174F}" dt="2019-11-14T08:34:09.960" v="403" actId="20577"/>
      <pc:docMkLst>
        <pc:docMk/>
      </pc:docMkLst>
      <pc:sldChg chg="del">
        <pc:chgData name="Amar Nath Singh" userId="b0bb001c-5a1b-4256-9eb9-880ad5401c09" providerId="ADAL" clId="{B0B8828F-295A-4F30-B71B-FF47A369174F}" dt="2019-11-14T08:31:51.969" v="349" actId="2696"/>
        <pc:sldMkLst>
          <pc:docMk/>
          <pc:sldMk cId="3394530787" sldId="1936"/>
        </pc:sldMkLst>
      </pc:sldChg>
      <pc:sldChg chg="modSp">
        <pc:chgData name="Amar Nath Singh" userId="b0bb001c-5a1b-4256-9eb9-880ad5401c09" providerId="ADAL" clId="{B0B8828F-295A-4F30-B71B-FF47A369174F}" dt="2019-11-13T09:12:00.958" v="62" actId="20577"/>
        <pc:sldMkLst>
          <pc:docMk/>
          <pc:sldMk cId="3758966900" sldId="2045"/>
        </pc:sldMkLst>
        <pc:spChg chg="mod">
          <ac:chgData name="Amar Nath Singh" userId="b0bb001c-5a1b-4256-9eb9-880ad5401c09" providerId="ADAL" clId="{B0B8828F-295A-4F30-B71B-FF47A369174F}" dt="2019-11-13T09:12:00.958" v="62" actId="20577"/>
          <ac:spMkLst>
            <pc:docMk/>
            <pc:sldMk cId="3758966900" sldId="2045"/>
            <ac:spMk id="6" creationId="{B0C54753-4908-435E-852D-483F73A1351A}"/>
          </ac:spMkLst>
        </pc:spChg>
      </pc:sldChg>
      <pc:sldChg chg="addSp delSp modSp add">
        <pc:chgData name="Amar Nath Singh" userId="b0bb001c-5a1b-4256-9eb9-880ad5401c09" providerId="ADAL" clId="{B0B8828F-295A-4F30-B71B-FF47A369174F}" dt="2019-11-14T08:34:09.960" v="403" actId="20577"/>
        <pc:sldMkLst>
          <pc:docMk/>
          <pc:sldMk cId="2999540066" sldId="2046"/>
        </pc:sldMkLst>
        <pc:spChg chg="mod">
          <ac:chgData name="Amar Nath Singh" userId="b0bb001c-5a1b-4256-9eb9-880ad5401c09" providerId="ADAL" clId="{B0B8828F-295A-4F30-B71B-FF47A369174F}" dt="2019-11-13T09:35:34.833" v="235" actId="20577"/>
          <ac:spMkLst>
            <pc:docMk/>
            <pc:sldMk cId="2999540066" sldId="2046"/>
            <ac:spMk id="2" creationId="{1C61BC2F-EE95-4E8C-ADB9-E953418F52BA}"/>
          </ac:spMkLst>
        </pc:spChg>
        <pc:spChg chg="add del mod">
          <ac:chgData name="Amar Nath Singh" userId="b0bb001c-5a1b-4256-9eb9-880ad5401c09" providerId="ADAL" clId="{B0B8828F-295A-4F30-B71B-FF47A369174F}" dt="2019-11-13T09:06:34.786" v="4" actId="478"/>
          <ac:spMkLst>
            <pc:docMk/>
            <pc:sldMk cId="2999540066" sldId="2046"/>
            <ac:spMk id="3" creationId="{4592ECDA-E660-4932-B98F-C4FE2851023F}"/>
          </ac:spMkLst>
        </pc:spChg>
        <pc:spChg chg="add mod">
          <ac:chgData name="Amar Nath Singh" userId="b0bb001c-5a1b-4256-9eb9-880ad5401c09" providerId="ADAL" clId="{B0B8828F-295A-4F30-B71B-FF47A369174F}" dt="2019-11-13T09:40:08.246" v="324" actId="1076"/>
          <ac:spMkLst>
            <pc:docMk/>
            <pc:sldMk cId="2999540066" sldId="2046"/>
            <ac:spMk id="13" creationId="{8B9F4B81-78C1-487C-BB83-EA72A0902B5D}"/>
          </ac:spMkLst>
        </pc:spChg>
        <pc:spChg chg="add mod">
          <ac:chgData name="Amar Nath Singh" userId="b0bb001c-5a1b-4256-9eb9-880ad5401c09" providerId="ADAL" clId="{B0B8828F-295A-4F30-B71B-FF47A369174F}" dt="2019-11-13T09:40:25.391" v="332" actId="1076"/>
          <ac:spMkLst>
            <pc:docMk/>
            <pc:sldMk cId="2999540066" sldId="2046"/>
            <ac:spMk id="14" creationId="{FD40CA77-47FB-4EE1-B84B-38DDC1A94BE9}"/>
          </ac:spMkLst>
        </pc:spChg>
        <pc:spChg chg="add mod">
          <ac:chgData name="Amar Nath Singh" userId="b0bb001c-5a1b-4256-9eb9-880ad5401c09" providerId="ADAL" clId="{B0B8828F-295A-4F30-B71B-FF47A369174F}" dt="2019-11-13T09:40:40.959" v="341" actId="1076"/>
          <ac:spMkLst>
            <pc:docMk/>
            <pc:sldMk cId="2999540066" sldId="2046"/>
            <ac:spMk id="15" creationId="{09EBAB6E-127D-4113-9B2F-FA8A40697D1B}"/>
          </ac:spMkLst>
        </pc:spChg>
        <pc:spChg chg="add mod">
          <ac:chgData name="Amar Nath Singh" userId="b0bb001c-5a1b-4256-9eb9-880ad5401c09" providerId="ADAL" clId="{B0B8828F-295A-4F30-B71B-FF47A369174F}" dt="2019-11-13T09:40:54.062" v="348" actId="1076"/>
          <ac:spMkLst>
            <pc:docMk/>
            <pc:sldMk cId="2999540066" sldId="2046"/>
            <ac:spMk id="16" creationId="{11A52610-73E7-4D47-8292-CFA55F5791B5}"/>
          </ac:spMkLst>
        </pc:spChg>
        <pc:spChg chg="add mod">
          <ac:chgData name="Amar Nath Singh" userId="b0bb001c-5a1b-4256-9eb9-880ad5401c09" providerId="ADAL" clId="{B0B8828F-295A-4F30-B71B-FF47A369174F}" dt="2019-11-14T08:32:36.981" v="357" actId="20577"/>
          <ac:spMkLst>
            <pc:docMk/>
            <pc:sldMk cId="2999540066" sldId="2046"/>
            <ac:spMk id="36" creationId="{9DFFB231-9B17-4BC8-AC29-871E3EC01FA4}"/>
          </ac:spMkLst>
        </pc:spChg>
        <pc:spChg chg="add mod">
          <ac:chgData name="Amar Nath Singh" userId="b0bb001c-5a1b-4256-9eb9-880ad5401c09" providerId="ADAL" clId="{B0B8828F-295A-4F30-B71B-FF47A369174F}" dt="2019-11-14T08:34:09.960" v="403" actId="20577"/>
          <ac:spMkLst>
            <pc:docMk/>
            <pc:sldMk cId="2999540066" sldId="2046"/>
            <ac:spMk id="49" creationId="{9E769150-8FF9-420A-A3AD-94E2159086AF}"/>
          </ac:spMkLst>
        </pc:spChg>
        <pc:graphicFrameChg chg="del">
          <ac:chgData name="Amar Nath Singh" userId="b0bb001c-5a1b-4256-9eb9-880ad5401c09" providerId="ADAL" clId="{B0B8828F-295A-4F30-B71B-FF47A369174F}" dt="2019-11-13T08:53:08.029" v="1"/>
          <ac:graphicFrameMkLst>
            <pc:docMk/>
            <pc:sldMk cId="2999540066" sldId="2046"/>
            <ac:graphicFrameMk id="7" creationId="{29485D6C-1018-4849-8E5E-9BAE1DBD9E83}"/>
          </ac:graphicFrameMkLst>
        </pc:graphicFrameChg>
        <pc:picChg chg="add mod">
          <ac:chgData name="Amar Nath Singh" userId="b0bb001c-5a1b-4256-9eb9-880ad5401c09" providerId="ADAL" clId="{B0B8828F-295A-4F30-B71B-FF47A369174F}" dt="2019-11-13T09:39:46.273" v="315" actId="1076"/>
          <ac:picMkLst>
            <pc:docMk/>
            <pc:sldMk cId="2999540066" sldId="2046"/>
            <ac:picMk id="4" creationId="{6F720410-BC13-4E17-9921-EDA4BC133E0D}"/>
          </ac:picMkLst>
        </pc:picChg>
        <pc:cxnChg chg="add del mod">
          <ac:chgData name="Amar Nath Singh" userId="b0bb001c-5a1b-4256-9eb9-880ad5401c09" providerId="ADAL" clId="{B0B8828F-295A-4F30-B71B-FF47A369174F}" dt="2019-11-13T09:07:09.530" v="6" actId="11529"/>
          <ac:cxnSpMkLst>
            <pc:docMk/>
            <pc:sldMk cId="2999540066" sldId="2046"/>
            <ac:cxnSpMk id="6" creationId="{05F88524-BACC-412C-9552-396527B644DF}"/>
          </ac:cxnSpMkLst>
        </pc:cxnChg>
        <pc:cxnChg chg="add mod">
          <ac:chgData name="Amar Nath Singh" userId="b0bb001c-5a1b-4256-9eb9-880ad5401c09" providerId="ADAL" clId="{B0B8828F-295A-4F30-B71B-FF47A369174F}" dt="2019-11-13T09:39:46.273" v="315" actId="1076"/>
          <ac:cxnSpMkLst>
            <pc:docMk/>
            <pc:sldMk cId="2999540066" sldId="2046"/>
            <ac:cxnSpMk id="9" creationId="{8FC3BF10-BDEB-450E-BB23-A8340CD94C9A}"/>
          </ac:cxnSpMkLst>
        </pc:cxnChg>
        <pc:cxnChg chg="add mod">
          <ac:chgData name="Amar Nath Singh" userId="b0bb001c-5a1b-4256-9eb9-880ad5401c09" providerId="ADAL" clId="{B0B8828F-295A-4F30-B71B-FF47A369174F}" dt="2019-11-13T09:39:46.273" v="315" actId="1076"/>
          <ac:cxnSpMkLst>
            <pc:docMk/>
            <pc:sldMk cId="2999540066" sldId="2046"/>
            <ac:cxnSpMk id="10" creationId="{F8ED2F0F-D4BE-4D9F-9D41-F008228A7A7D}"/>
          </ac:cxnSpMkLst>
        </pc:cxnChg>
        <pc:cxnChg chg="add mod">
          <ac:chgData name="Amar Nath Singh" userId="b0bb001c-5a1b-4256-9eb9-880ad5401c09" providerId="ADAL" clId="{B0B8828F-295A-4F30-B71B-FF47A369174F}" dt="2019-11-13T09:39:46.273" v="315" actId="1076"/>
          <ac:cxnSpMkLst>
            <pc:docMk/>
            <pc:sldMk cId="2999540066" sldId="2046"/>
            <ac:cxnSpMk id="11" creationId="{DB39B4EF-9974-4BAF-8E76-1063D5E45D89}"/>
          </ac:cxnSpMkLst>
        </pc:cxnChg>
        <pc:cxnChg chg="add mod">
          <ac:chgData name="Amar Nath Singh" userId="b0bb001c-5a1b-4256-9eb9-880ad5401c09" providerId="ADAL" clId="{B0B8828F-295A-4F30-B71B-FF47A369174F}" dt="2019-11-13T09:39:46.273" v="315" actId="1076"/>
          <ac:cxnSpMkLst>
            <pc:docMk/>
            <pc:sldMk cId="2999540066" sldId="2046"/>
            <ac:cxnSpMk id="12" creationId="{99DCC352-1CF8-4725-AC96-99376D69A3BE}"/>
          </ac:cxnSpMkLst>
        </pc:cxnChg>
      </pc:sldChg>
    </pc:docChg>
  </pc:docChgLst>
  <pc:docChgLst>
    <pc:chgData name="Adam Miller-Howard" userId="ff086006-555d-4714-8a55-dc080d76d8b6" providerId="ADAL" clId="{237C7C9D-3A11-469D-AF86-39EE43F7AB87}"/>
  </pc:docChgLst>
  <pc:docChgLst>
    <pc:chgData name="Adam Miller-Howard" userId="ff086006-555d-4714-8a55-dc080d76d8b6" providerId="ADAL" clId="{12B78240-5FB0-4900-B2FC-539031E8B694}"/>
    <pc:docChg chg="undo addSld delSld modSld sldOrd">
      <pc:chgData name="Adam Miller-Howard" userId="ff086006-555d-4714-8a55-dc080d76d8b6" providerId="ADAL" clId="{12B78240-5FB0-4900-B2FC-539031E8B694}" dt="2019-05-21T15:54:09.995" v="48" actId="2696"/>
      <pc:docMkLst>
        <pc:docMk/>
      </pc:docMkLst>
      <pc:sldChg chg="modSp ord">
        <pc:chgData name="Adam Miller-Howard" userId="ff086006-555d-4714-8a55-dc080d76d8b6" providerId="ADAL" clId="{12B78240-5FB0-4900-B2FC-539031E8B694}" dt="2019-05-21T15:51:44.787" v="31" actId="20577"/>
        <pc:sldMkLst>
          <pc:docMk/>
          <pc:sldMk cId="1401503607" sldId="1938"/>
        </pc:sldMkLst>
        <pc:spChg chg="mod">
          <ac:chgData name="Adam Miller-Howard" userId="ff086006-555d-4714-8a55-dc080d76d8b6" providerId="ADAL" clId="{12B78240-5FB0-4900-B2FC-539031E8B694}" dt="2019-05-21T15:51:36.879" v="25"/>
          <ac:spMkLst>
            <pc:docMk/>
            <pc:sldMk cId="1401503607" sldId="1938"/>
            <ac:spMk id="41" creationId="{90C21120-271D-EA48-A42B-8B2E09DCF68F}"/>
          </ac:spMkLst>
        </pc:spChg>
        <pc:spChg chg="mod">
          <ac:chgData name="Adam Miller-Howard" userId="ff086006-555d-4714-8a55-dc080d76d8b6" providerId="ADAL" clId="{12B78240-5FB0-4900-B2FC-539031E8B694}" dt="2019-05-21T15:51:44.787" v="31" actId="20577"/>
          <ac:spMkLst>
            <pc:docMk/>
            <pc:sldMk cId="1401503607" sldId="1938"/>
            <ac:spMk id="42" creationId="{F3CFEB69-F904-F14E-AA78-1AD3BFB298AB}"/>
          </ac:spMkLst>
        </pc:spChg>
      </pc:sldChg>
      <pc:sldChg chg="add setBg">
        <pc:chgData name="Adam Miller-Howard" userId="ff086006-555d-4714-8a55-dc080d76d8b6" providerId="ADAL" clId="{12B78240-5FB0-4900-B2FC-539031E8B694}" dt="2019-05-21T15:50:30.006" v="0"/>
        <pc:sldMkLst>
          <pc:docMk/>
          <pc:sldMk cId="3313880242" sldId="1972"/>
        </pc:sldMkLst>
      </pc:sldChg>
      <pc:sldChg chg="add">
        <pc:chgData name="Adam Miller-Howard" userId="ff086006-555d-4714-8a55-dc080d76d8b6" providerId="ADAL" clId="{12B78240-5FB0-4900-B2FC-539031E8B694}" dt="2019-05-21T15:50:30.006" v="0"/>
        <pc:sldMkLst>
          <pc:docMk/>
          <pc:sldMk cId="3651958730" sldId="1973"/>
        </pc:sldMkLst>
      </pc:sldChg>
      <pc:sldChg chg="add setBg">
        <pc:chgData name="Adam Miller-Howard" userId="ff086006-555d-4714-8a55-dc080d76d8b6" providerId="ADAL" clId="{12B78240-5FB0-4900-B2FC-539031E8B694}" dt="2019-05-21T15:50:30.006" v="0"/>
        <pc:sldMkLst>
          <pc:docMk/>
          <pc:sldMk cId="4233995976" sldId="1989"/>
        </pc:sldMkLst>
      </pc:sldChg>
      <pc:sldMasterChg chg="delSldLayout">
        <pc:chgData name="Adam Miller-Howard" userId="ff086006-555d-4714-8a55-dc080d76d8b6" providerId="ADAL" clId="{12B78240-5FB0-4900-B2FC-539031E8B694}" dt="2019-05-21T15:52:56.344" v="35" actId="2696"/>
        <pc:sldMasterMkLst>
          <pc:docMk/>
          <pc:sldMasterMk cId="2637014666" sldId="2147483660"/>
        </pc:sldMasterMkLst>
      </pc:sldMasterChg>
    </pc:docChg>
  </pc:docChgLst>
  <pc:docChgLst>
    <pc:chgData name="Amar Nath Singh" userId="b0bb001c-5a1b-4256-9eb9-880ad5401c09" providerId="ADAL" clId="{51982A6C-3546-4189-8A4D-ECB97F202F6C}"/>
    <pc:docChg chg="undo custSel addSld delSld modSld">
      <pc:chgData name="Amar Nath Singh" userId="b0bb001c-5a1b-4256-9eb9-880ad5401c09" providerId="ADAL" clId="{51982A6C-3546-4189-8A4D-ECB97F202F6C}" dt="2019-09-27T12:11:34.232" v="1702" actId="20577"/>
      <pc:docMkLst>
        <pc:docMk/>
      </pc:docMkLst>
      <pc:sldChg chg="del">
        <pc:chgData name="Amar Nath Singh" userId="b0bb001c-5a1b-4256-9eb9-880ad5401c09" providerId="ADAL" clId="{51982A6C-3546-4189-8A4D-ECB97F202F6C}" dt="2019-09-27T10:47:04.720" v="661" actId="2696"/>
        <pc:sldMkLst>
          <pc:docMk/>
          <pc:sldMk cId="3112643892" sldId="277"/>
        </pc:sldMkLst>
      </pc:sldChg>
      <pc:sldChg chg="modSp">
        <pc:chgData name="Amar Nath Singh" userId="b0bb001c-5a1b-4256-9eb9-880ad5401c09" providerId="ADAL" clId="{51982A6C-3546-4189-8A4D-ECB97F202F6C}" dt="2019-09-27T10:47:10.322" v="673" actId="20577"/>
        <pc:sldMkLst>
          <pc:docMk/>
          <pc:sldMk cId="3347228529" sldId="299"/>
        </pc:sldMkLst>
        <pc:spChg chg="mod">
          <ac:chgData name="Amar Nath Singh" userId="b0bb001c-5a1b-4256-9eb9-880ad5401c09" providerId="ADAL" clId="{51982A6C-3546-4189-8A4D-ECB97F202F6C}" dt="2019-09-27T10:47:10.322" v="673" actId="20577"/>
          <ac:spMkLst>
            <pc:docMk/>
            <pc:sldMk cId="3347228529" sldId="299"/>
            <ac:spMk id="5" creationId="{6B5636B6-23DF-D746-A5C2-F2AB64F55273}"/>
          </ac:spMkLst>
        </pc:spChg>
      </pc:sldChg>
      <pc:sldChg chg="del">
        <pc:chgData name="Amar Nath Singh" userId="b0bb001c-5a1b-4256-9eb9-880ad5401c09" providerId="ADAL" clId="{51982A6C-3546-4189-8A4D-ECB97F202F6C}" dt="2019-09-27T10:47:04.862" v="669" actId="2696"/>
        <pc:sldMkLst>
          <pc:docMk/>
          <pc:sldMk cId="3880822439" sldId="338"/>
        </pc:sldMkLst>
      </pc:sldChg>
      <pc:sldChg chg="del">
        <pc:chgData name="Amar Nath Singh" userId="b0bb001c-5a1b-4256-9eb9-880ad5401c09" providerId="ADAL" clId="{51982A6C-3546-4189-8A4D-ECB97F202F6C}" dt="2019-09-27T10:47:04.619" v="654" actId="2696"/>
        <pc:sldMkLst>
          <pc:docMk/>
          <pc:sldMk cId="1879736794" sldId="386"/>
        </pc:sldMkLst>
      </pc:sldChg>
      <pc:sldChg chg="del">
        <pc:chgData name="Amar Nath Singh" userId="b0bb001c-5a1b-4256-9eb9-880ad5401c09" providerId="ADAL" clId="{51982A6C-3546-4189-8A4D-ECB97F202F6C}" dt="2019-09-27T10:47:04.756" v="663" actId="2696"/>
        <pc:sldMkLst>
          <pc:docMk/>
          <pc:sldMk cId="3358276715" sldId="387"/>
        </pc:sldMkLst>
      </pc:sldChg>
      <pc:sldChg chg="del">
        <pc:chgData name="Amar Nath Singh" userId="b0bb001c-5a1b-4256-9eb9-880ad5401c09" providerId="ADAL" clId="{51982A6C-3546-4189-8A4D-ECB97F202F6C}" dt="2019-09-27T10:47:04.687" v="659" actId="2696"/>
        <pc:sldMkLst>
          <pc:docMk/>
          <pc:sldMk cId="709106856" sldId="393"/>
        </pc:sldMkLst>
      </pc:sldChg>
      <pc:sldChg chg="del">
        <pc:chgData name="Amar Nath Singh" userId="b0bb001c-5a1b-4256-9eb9-880ad5401c09" providerId="ADAL" clId="{51982A6C-3546-4189-8A4D-ECB97F202F6C}" dt="2019-09-27T10:47:04.708" v="660" actId="2696"/>
        <pc:sldMkLst>
          <pc:docMk/>
          <pc:sldMk cId="2347184746" sldId="400"/>
        </pc:sldMkLst>
      </pc:sldChg>
      <pc:sldChg chg="del">
        <pc:chgData name="Amar Nath Singh" userId="b0bb001c-5a1b-4256-9eb9-880ad5401c09" providerId="ADAL" clId="{51982A6C-3546-4189-8A4D-ECB97F202F6C}" dt="2019-09-27T10:47:04.649" v="656" actId="2696"/>
        <pc:sldMkLst>
          <pc:docMk/>
          <pc:sldMk cId="1026552182" sldId="405"/>
        </pc:sldMkLst>
      </pc:sldChg>
      <pc:sldChg chg="del">
        <pc:chgData name="Amar Nath Singh" userId="b0bb001c-5a1b-4256-9eb9-880ad5401c09" providerId="ADAL" clId="{51982A6C-3546-4189-8A4D-ECB97F202F6C}" dt="2019-09-27T10:47:04.828" v="666" actId="2696"/>
        <pc:sldMkLst>
          <pc:docMk/>
          <pc:sldMk cId="3916689414" sldId="406"/>
        </pc:sldMkLst>
      </pc:sldChg>
      <pc:sldChg chg="del">
        <pc:chgData name="Amar Nath Singh" userId="b0bb001c-5a1b-4256-9eb9-880ad5401c09" providerId="ADAL" clId="{51982A6C-3546-4189-8A4D-ECB97F202F6C}" dt="2019-09-27T10:47:04.769" v="665" actId="2696"/>
        <pc:sldMkLst>
          <pc:docMk/>
          <pc:sldMk cId="3215179585" sldId="407"/>
        </pc:sldMkLst>
      </pc:sldChg>
      <pc:sldChg chg="del">
        <pc:chgData name="Amar Nath Singh" userId="b0bb001c-5a1b-4256-9eb9-880ad5401c09" providerId="ADAL" clId="{51982A6C-3546-4189-8A4D-ECB97F202F6C}" dt="2019-09-27T10:47:04.500" v="644" actId="2696"/>
        <pc:sldMkLst>
          <pc:docMk/>
          <pc:sldMk cId="1087032266" sldId="1908"/>
        </pc:sldMkLst>
      </pc:sldChg>
      <pc:sldChg chg="del">
        <pc:chgData name="Amar Nath Singh" userId="b0bb001c-5a1b-4256-9eb9-880ad5401c09" providerId="ADAL" clId="{51982A6C-3546-4189-8A4D-ECB97F202F6C}" dt="2019-09-27T10:47:04.604" v="652" actId="2696"/>
        <pc:sldMkLst>
          <pc:docMk/>
          <pc:sldMk cId="3427641731" sldId="1930"/>
        </pc:sldMkLst>
      </pc:sldChg>
      <pc:sldChg chg="del">
        <pc:chgData name="Amar Nath Singh" userId="b0bb001c-5a1b-4256-9eb9-880ad5401c09" providerId="ADAL" clId="{51982A6C-3546-4189-8A4D-ECB97F202F6C}" dt="2019-09-27T10:47:04.516" v="645" actId="2696"/>
        <pc:sldMkLst>
          <pc:docMk/>
          <pc:sldMk cId="859990133" sldId="1931"/>
        </pc:sldMkLst>
      </pc:sldChg>
      <pc:sldChg chg="del">
        <pc:chgData name="Amar Nath Singh" userId="b0bb001c-5a1b-4256-9eb9-880ad5401c09" providerId="ADAL" clId="{51982A6C-3546-4189-8A4D-ECB97F202F6C}" dt="2019-09-27T10:47:04.540" v="646" actId="2696"/>
        <pc:sldMkLst>
          <pc:docMk/>
          <pc:sldMk cId="2307751878" sldId="1932"/>
        </pc:sldMkLst>
      </pc:sldChg>
      <pc:sldChg chg="addSp delSp modSp">
        <pc:chgData name="Amar Nath Singh" userId="b0bb001c-5a1b-4256-9eb9-880ad5401c09" providerId="ADAL" clId="{51982A6C-3546-4189-8A4D-ECB97F202F6C}" dt="2019-09-27T12:11:05.779" v="1701" actId="20577"/>
        <pc:sldMkLst>
          <pc:docMk/>
          <pc:sldMk cId="3394530787" sldId="1936"/>
        </pc:sldMkLst>
        <pc:spChg chg="add mod">
          <ac:chgData name="Amar Nath Singh" userId="b0bb001c-5a1b-4256-9eb9-880ad5401c09" providerId="ADAL" clId="{51982A6C-3546-4189-8A4D-ECB97F202F6C}" dt="2019-09-27T11:05:09.511" v="1020" actId="1076"/>
          <ac:spMkLst>
            <pc:docMk/>
            <pc:sldMk cId="3394530787" sldId="1936"/>
            <ac:spMk id="2" creationId="{1C61BC2F-EE95-4E8C-ADB9-E953418F52BA}"/>
          </ac:spMkLst>
        </pc:spChg>
        <pc:spChg chg="del">
          <ac:chgData name="Amar Nath Singh" userId="b0bb001c-5a1b-4256-9eb9-880ad5401c09" providerId="ADAL" clId="{51982A6C-3546-4189-8A4D-ECB97F202F6C}" dt="2019-09-27T10:51:54.657" v="842"/>
          <ac:spMkLst>
            <pc:docMk/>
            <pc:sldMk cId="3394530787" sldId="1936"/>
            <ac:spMk id="3" creationId="{075FC729-77D0-F143-84BB-63EB8480F119}"/>
          </ac:spMkLst>
        </pc:spChg>
        <pc:spChg chg="del">
          <ac:chgData name="Amar Nath Singh" userId="b0bb001c-5a1b-4256-9eb9-880ad5401c09" providerId="ADAL" clId="{51982A6C-3546-4189-8A4D-ECB97F202F6C}" dt="2019-09-27T10:51:58.601" v="844"/>
          <ac:spMkLst>
            <pc:docMk/>
            <pc:sldMk cId="3394530787" sldId="1936"/>
            <ac:spMk id="4" creationId="{C65E141B-3084-0042-893E-075854F6F948}"/>
          </ac:spMkLst>
        </pc:spChg>
        <pc:spChg chg="add del mod">
          <ac:chgData name="Amar Nath Singh" userId="b0bb001c-5a1b-4256-9eb9-880ad5401c09" providerId="ADAL" clId="{51982A6C-3546-4189-8A4D-ECB97F202F6C}" dt="2019-09-27T11:05:06.566" v="1019"/>
          <ac:spMkLst>
            <pc:docMk/>
            <pc:sldMk cId="3394530787" sldId="1936"/>
            <ac:spMk id="5" creationId="{7F1D0232-FA2F-414C-9646-7BDF649EF49D}"/>
          </ac:spMkLst>
        </pc:spChg>
        <pc:graphicFrameChg chg="mod">
          <ac:chgData name="Amar Nath Singh" userId="b0bb001c-5a1b-4256-9eb9-880ad5401c09" providerId="ADAL" clId="{51982A6C-3546-4189-8A4D-ECB97F202F6C}" dt="2019-09-27T12:11:05.779" v="1701" actId="20577"/>
          <ac:graphicFrameMkLst>
            <pc:docMk/>
            <pc:sldMk cId="3394530787" sldId="1936"/>
            <ac:graphicFrameMk id="7" creationId="{29485D6C-1018-4849-8E5E-9BAE1DBD9E83}"/>
          </ac:graphicFrameMkLst>
        </pc:graphicFrameChg>
      </pc:sldChg>
      <pc:sldChg chg="del">
        <pc:chgData name="Amar Nath Singh" userId="b0bb001c-5a1b-4256-9eb9-880ad5401c09" providerId="ADAL" clId="{51982A6C-3546-4189-8A4D-ECB97F202F6C}" dt="2019-09-27T10:47:06.495" v="670" actId="2696"/>
        <pc:sldMkLst>
          <pc:docMk/>
          <pc:sldMk cId="2284491018" sldId="1937"/>
        </pc:sldMkLst>
      </pc:sldChg>
      <pc:sldChg chg="del">
        <pc:chgData name="Amar Nath Singh" userId="b0bb001c-5a1b-4256-9eb9-880ad5401c09" providerId="ADAL" clId="{51982A6C-3546-4189-8A4D-ECB97F202F6C}" dt="2019-09-27T10:47:04.555" v="647" actId="2696"/>
        <pc:sldMkLst>
          <pc:docMk/>
          <pc:sldMk cId="1401503607" sldId="1938"/>
        </pc:sldMkLst>
      </pc:sldChg>
      <pc:sldChg chg="del">
        <pc:chgData name="Amar Nath Singh" userId="b0bb001c-5a1b-4256-9eb9-880ad5401c09" providerId="ADAL" clId="{51982A6C-3546-4189-8A4D-ECB97F202F6C}" dt="2019-09-27T10:47:04.578" v="649" actId="2696"/>
        <pc:sldMkLst>
          <pc:docMk/>
          <pc:sldMk cId="3313880242" sldId="1972"/>
        </pc:sldMkLst>
      </pc:sldChg>
      <pc:sldChg chg="del">
        <pc:chgData name="Amar Nath Singh" userId="b0bb001c-5a1b-4256-9eb9-880ad5401c09" providerId="ADAL" clId="{51982A6C-3546-4189-8A4D-ECB97F202F6C}" dt="2019-09-27T10:47:04.595" v="650" actId="2696"/>
        <pc:sldMkLst>
          <pc:docMk/>
          <pc:sldMk cId="3651958730" sldId="1973"/>
        </pc:sldMkLst>
      </pc:sldChg>
      <pc:sldChg chg="del">
        <pc:chgData name="Amar Nath Singh" userId="b0bb001c-5a1b-4256-9eb9-880ad5401c09" providerId="ADAL" clId="{51982A6C-3546-4189-8A4D-ECB97F202F6C}" dt="2019-09-27T10:47:04.564" v="648" actId="2696"/>
        <pc:sldMkLst>
          <pc:docMk/>
          <pc:sldMk cId="4233995976" sldId="1989"/>
        </pc:sldMkLst>
      </pc:sldChg>
      <pc:sldChg chg="del">
        <pc:chgData name="Amar Nath Singh" userId="b0bb001c-5a1b-4256-9eb9-880ad5401c09" providerId="ADAL" clId="{51982A6C-3546-4189-8A4D-ECB97F202F6C}" dt="2019-09-27T10:47:04.727" v="662" actId="2696"/>
        <pc:sldMkLst>
          <pc:docMk/>
          <pc:sldMk cId="1472793612" sldId="2001"/>
        </pc:sldMkLst>
      </pc:sldChg>
      <pc:sldChg chg="del">
        <pc:chgData name="Amar Nath Singh" userId="b0bb001c-5a1b-4256-9eb9-880ad5401c09" providerId="ADAL" clId="{51982A6C-3546-4189-8A4D-ECB97F202F6C}" dt="2019-09-27T10:47:04.847" v="667" actId="2696"/>
        <pc:sldMkLst>
          <pc:docMk/>
          <pc:sldMk cId="2266284188" sldId="2038"/>
        </pc:sldMkLst>
      </pc:sldChg>
      <pc:sldChg chg="del">
        <pc:chgData name="Amar Nath Singh" userId="b0bb001c-5a1b-4256-9eb9-880ad5401c09" providerId="ADAL" clId="{51982A6C-3546-4189-8A4D-ECB97F202F6C}" dt="2019-09-27T10:47:04.634" v="655" actId="2696"/>
        <pc:sldMkLst>
          <pc:docMk/>
          <pc:sldMk cId="3774865728" sldId="2043"/>
        </pc:sldMkLst>
      </pc:sldChg>
      <pc:sldChg chg="del">
        <pc:chgData name="Amar Nath Singh" userId="b0bb001c-5a1b-4256-9eb9-880ad5401c09" providerId="ADAL" clId="{51982A6C-3546-4189-8A4D-ECB97F202F6C}" dt="2019-09-27T10:47:04.655" v="657" actId="2696"/>
        <pc:sldMkLst>
          <pc:docMk/>
          <pc:sldMk cId="1091956027" sldId="2044"/>
        </pc:sldMkLst>
      </pc:sldChg>
      <pc:sldChg chg="addSp delSp modSp add">
        <pc:chgData name="Amar Nath Singh" userId="b0bb001c-5a1b-4256-9eb9-880ad5401c09" providerId="ADAL" clId="{51982A6C-3546-4189-8A4D-ECB97F202F6C}" dt="2019-09-27T12:11:34.232" v="1702" actId="20577"/>
        <pc:sldMkLst>
          <pc:docMk/>
          <pc:sldMk cId="3758966900" sldId="2045"/>
        </pc:sldMkLst>
        <pc:spChg chg="mod">
          <ac:chgData name="Amar Nath Singh" userId="b0bb001c-5a1b-4256-9eb9-880ad5401c09" providerId="ADAL" clId="{51982A6C-3546-4189-8A4D-ECB97F202F6C}" dt="2019-09-27T10:44:09.617" v="643" actId="6549"/>
          <ac:spMkLst>
            <pc:docMk/>
            <pc:sldMk cId="3758966900" sldId="2045"/>
            <ac:spMk id="2" creationId="{32B2CB31-E246-46FC-BE90-81909463CD4F}"/>
          </ac:spMkLst>
        </pc:spChg>
        <pc:spChg chg="del">
          <ac:chgData name="Amar Nath Singh" userId="b0bb001c-5a1b-4256-9eb9-880ad5401c09" providerId="ADAL" clId="{51982A6C-3546-4189-8A4D-ECB97F202F6C}" dt="2019-09-27T10:34:38.498" v="368"/>
          <ac:spMkLst>
            <pc:docMk/>
            <pc:sldMk cId="3758966900" sldId="2045"/>
            <ac:spMk id="3" creationId="{2FE243D3-509C-44D9-BFD2-6E064A3C1EBE}"/>
          </ac:spMkLst>
        </pc:spChg>
        <pc:spChg chg="add mod">
          <ac:chgData name="Amar Nath Singh" userId="b0bb001c-5a1b-4256-9eb9-880ad5401c09" providerId="ADAL" clId="{51982A6C-3546-4189-8A4D-ECB97F202F6C}" dt="2019-09-27T12:11:34.232" v="1702" actId="20577"/>
          <ac:spMkLst>
            <pc:docMk/>
            <pc:sldMk cId="3758966900" sldId="2045"/>
            <ac:spMk id="6" creationId="{B0C54753-4908-435E-852D-483F73A1351A}"/>
          </ac:spMkLst>
        </pc:spChg>
        <pc:spChg chg="add del mod">
          <ac:chgData name="Amar Nath Singh" userId="b0bb001c-5a1b-4256-9eb9-880ad5401c09" providerId="ADAL" clId="{51982A6C-3546-4189-8A4D-ECB97F202F6C}" dt="2019-09-27T10:34:44.915" v="369"/>
          <ac:spMkLst>
            <pc:docMk/>
            <pc:sldMk cId="3758966900" sldId="2045"/>
            <ac:spMk id="7" creationId="{3FC952BB-6848-4FFB-A4FA-771821DE8C73}"/>
          </ac:spMkLst>
        </pc:spChg>
        <pc:graphicFrameChg chg="mod">
          <ac:chgData name="Amar Nath Singh" userId="b0bb001c-5a1b-4256-9eb9-880ad5401c09" providerId="ADAL" clId="{51982A6C-3546-4189-8A4D-ECB97F202F6C}" dt="2019-09-27T10:34:57.456" v="372" actId="14100"/>
          <ac:graphicFrameMkLst>
            <pc:docMk/>
            <pc:sldMk cId="3758966900" sldId="2045"/>
            <ac:graphicFrameMk id="4" creationId="{82A8D6CE-3010-4321-A53F-2FCD1C699D33}"/>
          </ac:graphicFrameMkLst>
        </pc:graphicFrameChg>
      </pc:sldChg>
      <pc:sldMasterChg chg="delSldLayout">
        <pc:chgData name="Amar Nath Singh" userId="b0bb001c-5a1b-4256-9eb9-880ad5401c09" providerId="ADAL" clId="{51982A6C-3546-4189-8A4D-ECB97F202F6C}" dt="2019-09-27T10:47:04.848" v="668" actId="2696"/>
        <pc:sldMasterMkLst>
          <pc:docMk/>
          <pc:sldMasterMk cId="2637014666" sldId="2147483660"/>
        </pc:sldMasterMkLst>
        <pc:sldLayoutChg chg="del">
          <pc:chgData name="Amar Nath Singh" userId="b0bb001c-5a1b-4256-9eb9-880ad5401c09" providerId="ADAL" clId="{51982A6C-3546-4189-8A4D-ECB97F202F6C}" dt="2019-09-27T10:47:04.605" v="653" actId="2696"/>
          <pc:sldLayoutMkLst>
            <pc:docMk/>
            <pc:sldMasterMk cId="2637014666" sldId="2147483660"/>
            <pc:sldLayoutMk cId="3853595125" sldId="2147483759"/>
          </pc:sldLayoutMkLst>
        </pc:sldLayoutChg>
        <pc:sldLayoutChg chg="del">
          <pc:chgData name="Amar Nath Singh" userId="b0bb001c-5a1b-4256-9eb9-880ad5401c09" providerId="ADAL" clId="{51982A6C-3546-4189-8A4D-ECB97F202F6C}" dt="2019-09-27T10:47:04.596" v="651" actId="2696"/>
          <pc:sldLayoutMkLst>
            <pc:docMk/>
            <pc:sldMasterMk cId="2637014666" sldId="2147483660"/>
            <pc:sldLayoutMk cId="1264711709" sldId="2147483796"/>
          </pc:sldLayoutMkLst>
        </pc:sldLayoutChg>
        <pc:sldLayoutChg chg="del">
          <pc:chgData name="Amar Nath Singh" userId="b0bb001c-5a1b-4256-9eb9-880ad5401c09" providerId="ADAL" clId="{51982A6C-3546-4189-8A4D-ECB97F202F6C}" dt="2019-09-27T10:47:04.757" v="664" actId="2696"/>
          <pc:sldLayoutMkLst>
            <pc:docMk/>
            <pc:sldMasterMk cId="2637014666" sldId="2147483660"/>
            <pc:sldLayoutMk cId="2572201320" sldId="2147483797"/>
          </pc:sldLayoutMkLst>
        </pc:sldLayoutChg>
        <pc:sldLayoutChg chg="del">
          <pc:chgData name="Amar Nath Singh" userId="b0bb001c-5a1b-4256-9eb9-880ad5401c09" providerId="ADAL" clId="{51982A6C-3546-4189-8A4D-ECB97F202F6C}" dt="2019-09-27T10:47:04.848" v="668" actId="2696"/>
          <pc:sldLayoutMkLst>
            <pc:docMk/>
            <pc:sldMasterMk cId="2637014666" sldId="2147483660"/>
            <pc:sldLayoutMk cId="687519267" sldId="2147483798"/>
          </pc:sldLayoutMkLst>
        </pc:sldLayoutChg>
        <pc:sldLayoutChg chg="del">
          <pc:chgData name="Amar Nath Singh" userId="b0bb001c-5a1b-4256-9eb9-880ad5401c09" providerId="ADAL" clId="{51982A6C-3546-4189-8A4D-ECB97F202F6C}" dt="2019-09-27T10:47:04.656" v="658" actId="2696"/>
          <pc:sldLayoutMkLst>
            <pc:docMk/>
            <pc:sldMasterMk cId="2637014666" sldId="2147483660"/>
            <pc:sldLayoutMk cId="3497806362" sldId="2147483799"/>
          </pc:sldLayoutMkLst>
        </pc:sldLayoutChg>
      </pc:sldMasterChg>
    </pc:docChg>
  </pc:docChgLst>
  <pc:docChgLst>
    <pc:chgData name="Adam Miller-Howard" userId="ff086006-555d-4714-8a55-dc080d76d8b6" providerId="ADAL" clId="{BC981D72-BE3A-4E6D-8924-E9C70C89245D}"/>
    <pc:docChg chg="undo custSel addSld delSld modSld sldOrd">
      <pc:chgData name="Adam Miller-Howard" userId="ff086006-555d-4714-8a55-dc080d76d8b6" providerId="ADAL" clId="{BC981D72-BE3A-4E6D-8924-E9C70C89245D}" dt="2019-07-08T17:59:53.116" v="257" actId="20577"/>
      <pc:docMkLst>
        <pc:docMk/>
      </pc:docMkLst>
      <pc:sldChg chg="modSp add">
        <pc:chgData name="Adam Miller-Howard" userId="ff086006-555d-4714-8a55-dc080d76d8b6" providerId="ADAL" clId="{BC981D72-BE3A-4E6D-8924-E9C70C89245D}" dt="2019-07-08T17:57:12.524" v="199"/>
        <pc:sldMkLst>
          <pc:docMk/>
          <pc:sldMk cId="3112643892" sldId="277"/>
        </pc:sldMkLst>
        <pc:spChg chg="mod">
          <ac:chgData name="Adam Miller-Howard" userId="ff086006-555d-4714-8a55-dc080d76d8b6" providerId="ADAL" clId="{BC981D72-BE3A-4E6D-8924-E9C70C89245D}" dt="2019-07-08T17:57:12.524" v="199"/>
          <ac:spMkLst>
            <pc:docMk/>
            <pc:sldMk cId="3112643892" sldId="277"/>
            <ac:spMk id="17" creationId="{E798FB2B-4E2E-EE4E-9A78-8F0DCD807BC5}"/>
          </ac:spMkLst>
        </pc:spChg>
      </pc:sldChg>
      <pc:sldChg chg="modSp add">
        <pc:chgData name="Adam Miller-Howard" userId="ff086006-555d-4714-8a55-dc080d76d8b6" providerId="ADAL" clId="{BC981D72-BE3A-4E6D-8924-E9C70C89245D}" dt="2019-07-08T17:58:06.499" v="230"/>
        <pc:sldMkLst>
          <pc:docMk/>
          <pc:sldMk cId="3880822439" sldId="338"/>
        </pc:sldMkLst>
        <pc:spChg chg="mod">
          <ac:chgData name="Adam Miller-Howard" userId="ff086006-555d-4714-8a55-dc080d76d8b6" providerId="ADAL" clId="{BC981D72-BE3A-4E6D-8924-E9C70C89245D}" dt="2019-07-08T17:58:06.499" v="230"/>
          <ac:spMkLst>
            <pc:docMk/>
            <pc:sldMk cId="3880822439" sldId="338"/>
            <ac:spMk id="44" creationId="{D55E1250-DC20-664E-9A86-ED729ED2B533}"/>
          </ac:spMkLst>
        </pc:spChg>
      </pc:sldChg>
      <pc:sldChg chg="modSp add">
        <pc:chgData name="Adam Miller-Howard" userId="ff086006-555d-4714-8a55-dc080d76d8b6" providerId="ADAL" clId="{BC981D72-BE3A-4E6D-8924-E9C70C89245D}" dt="2019-07-08T17:58:09.833" v="231"/>
        <pc:sldMkLst>
          <pc:docMk/>
          <pc:sldMk cId="4264982328" sldId="383"/>
        </pc:sldMkLst>
        <pc:spChg chg="mod">
          <ac:chgData name="Adam Miller-Howard" userId="ff086006-555d-4714-8a55-dc080d76d8b6" providerId="ADAL" clId="{BC981D72-BE3A-4E6D-8924-E9C70C89245D}" dt="2019-07-08T17:58:09.833" v="231"/>
          <ac:spMkLst>
            <pc:docMk/>
            <pc:sldMk cId="4264982328" sldId="383"/>
            <ac:spMk id="5" creationId="{50313C11-31AA-694C-83A3-9C85DBD6ED8B}"/>
          </ac:spMkLst>
        </pc:spChg>
      </pc:sldChg>
      <pc:sldChg chg="addSp delSp modSp add">
        <pc:chgData name="Adam Miller-Howard" userId="ff086006-555d-4714-8a55-dc080d76d8b6" providerId="ADAL" clId="{BC981D72-BE3A-4E6D-8924-E9C70C89245D}" dt="2019-07-08T17:56:11.131" v="91" actId="20577"/>
        <pc:sldMkLst>
          <pc:docMk/>
          <pc:sldMk cId="1879736794" sldId="386"/>
        </pc:sldMkLst>
        <pc:spChg chg="add del mod">
          <ac:chgData name="Adam Miller-Howard" userId="ff086006-555d-4714-8a55-dc080d76d8b6" providerId="ADAL" clId="{BC981D72-BE3A-4E6D-8924-E9C70C89245D}" dt="2019-07-08T17:56:11.131" v="91" actId="20577"/>
          <ac:spMkLst>
            <pc:docMk/>
            <pc:sldMk cId="1879736794" sldId="386"/>
            <ac:spMk id="3" creationId="{53DACACA-C2AE-FB4E-B80D-04BF8288A356}"/>
          </ac:spMkLst>
        </pc:spChg>
        <pc:spChg chg="add del mod">
          <ac:chgData name="Adam Miller-Howard" userId="ff086006-555d-4714-8a55-dc080d76d8b6" providerId="ADAL" clId="{BC981D72-BE3A-4E6D-8924-E9C70C89245D}" dt="2019-07-08T17:55:54.827" v="38" actId="478"/>
          <ac:spMkLst>
            <pc:docMk/>
            <pc:sldMk cId="1879736794" sldId="386"/>
            <ac:spMk id="5" creationId="{8BCD6B6A-5785-43A2-9BD4-F0BC6D783979}"/>
          </ac:spMkLst>
        </pc:spChg>
        <pc:spChg chg="del">
          <ac:chgData name="Adam Miller-Howard" userId="ff086006-555d-4714-8a55-dc080d76d8b6" providerId="ADAL" clId="{BC981D72-BE3A-4E6D-8924-E9C70C89245D}" dt="2019-07-08T17:55:52.306" v="37" actId="478"/>
          <ac:spMkLst>
            <pc:docMk/>
            <pc:sldMk cId="1879736794" sldId="386"/>
            <ac:spMk id="7" creationId="{A21E735F-5F32-9441-B689-43E200F8486E}"/>
          </ac:spMkLst>
        </pc:spChg>
      </pc:sldChg>
      <pc:sldChg chg="addSp delSp modSp add">
        <pc:chgData name="Adam Miller-Howard" userId="ff086006-555d-4714-8a55-dc080d76d8b6" providerId="ADAL" clId="{BC981D72-BE3A-4E6D-8924-E9C70C89245D}" dt="2019-07-08T17:57:36.995" v="224" actId="478"/>
        <pc:sldMkLst>
          <pc:docMk/>
          <pc:sldMk cId="3358276715" sldId="387"/>
        </pc:sldMkLst>
        <pc:spChg chg="mod">
          <ac:chgData name="Adam Miller-Howard" userId="ff086006-555d-4714-8a55-dc080d76d8b6" providerId="ADAL" clId="{BC981D72-BE3A-4E6D-8924-E9C70C89245D}" dt="2019-07-08T17:57:32.066" v="222" actId="20577"/>
          <ac:spMkLst>
            <pc:docMk/>
            <pc:sldMk cId="3358276715" sldId="387"/>
            <ac:spMk id="3" creationId="{53DACACA-C2AE-FB4E-B80D-04BF8288A356}"/>
          </ac:spMkLst>
        </pc:spChg>
        <pc:spChg chg="add del mod">
          <ac:chgData name="Adam Miller-Howard" userId="ff086006-555d-4714-8a55-dc080d76d8b6" providerId="ADAL" clId="{BC981D72-BE3A-4E6D-8924-E9C70C89245D}" dt="2019-07-08T17:57:36.995" v="224" actId="478"/>
          <ac:spMkLst>
            <pc:docMk/>
            <pc:sldMk cId="3358276715" sldId="387"/>
            <ac:spMk id="5" creationId="{9614799A-5DD8-40C2-903B-B5F34ACA01A0}"/>
          </ac:spMkLst>
        </pc:spChg>
        <pc:spChg chg="del">
          <ac:chgData name="Adam Miller-Howard" userId="ff086006-555d-4714-8a55-dc080d76d8b6" providerId="ADAL" clId="{BC981D72-BE3A-4E6D-8924-E9C70C89245D}" dt="2019-07-08T17:57:34.686" v="223" actId="478"/>
          <ac:spMkLst>
            <pc:docMk/>
            <pc:sldMk cId="3358276715" sldId="387"/>
            <ac:spMk id="7" creationId="{3D28C8D2-F798-D045-B041-EB804111DFE5}"/>
          </ac:spMkLst>
        </pc:spChg>
      </pc:sldChg>
      <pc:sldChg chg="addSp delSp modSp add">
        <pc:chgData name="Adam Miller-Howard" userId="ff086006-555d-4714-8a55-dc080d76d8b6" providerId="ADAL" clId="{BC981D72-BE3A-4E6D-8924-E9C70C89245D}" dt="2019-07-08T17:56:58.059" v="197" actId="20577"/>
        <pc:sldMkLst>
          <pc:docMk/>
          <pc:sldMk cId="709106856" sldId="393"/>
        </pc:sldMkLst>
        <pc:spChg chg="mod">
          <ac:chgData name="Adam Miller-Howard" userId="ff086006-555d-4714-8a55-dc080d76d8b6" providerId="ADAL" clId="{BC981D72-BE3A-4E6D-8924-E9C70C89245D}" dt="2019-07-08T17:56:58.059" v="197" actId="20577"/>
          <ac:spMkLst>
            <pc:docMk/>
            <pc:sldMk cId="709106856" sldId="393"/>
            <ac:spMk id="3" creationId="{53DACACA-C2AE-FB4E-B80D-04BF8288A356}"/>
          </ac:spMkLst>
        </pc:spChg>
        <pc:spChg chg="add del mod">
          <ac:chgData name="Adam Miller-Howard" userId="ff086006-555d-4714-8a55-dc080d76d8b6" providerId="ADAL" clId="{BC981D72-BE3A-4E6D-8924-E9C70C89245D}" dt="2019-07-08T17:56:53.879" v="176" actId="478"/>
          <ac:spMkLst>
            <pc:docMk/>
            <pc:sldMk cId="709106856" sldId="393"/>
            <ac:spMk id="5" creationId="{13F298D2-5820-40FB-B48D-56646A9102EC}"/>
          </ac:spMkLst>
        </pc:spChg>
        <pc:spChg chg="del mod">
          <ac:chgData name="Adam Miller-Howard" userId="ff086006-555d-4714-8a55-dc080d76d8b6" providerId="ADAL" clId="{BC981D72-BE3A-4E6D-8924-E9C70C89245D}" dt="2019-07-08T17:56:51.049" v="175" actId="478"/>
          <ac:spMkLst>
            <pc:docMk/>
            <pc:sldMk cId="709106856" sldId="393"/>
            <ac:spMk id="7" creationId="{102781A9-CCDB-C44A-83F7-58664246B648}"/>
          </ac:spMkLst>
        </pc:spChg>
      </pc:sldChg>
      <pc:sldChg chg="modSp add">
        <pc:chgData name="Adam Miller-Howard" userId="ff086006-555d-4714-8a55-dc080d76d8b6" providerId="ADAL" clId="{BC981D72-BE3A-4E6D-8924-E9C70C89245D}" dt="2019-07-08T17:57:07.028" v="198"/>
        <pc:sldMkLst>
          <pc:docMk/>
          <pc:sldMk cId="2347184746" sldId="400"/>
        </pc:sldMkLst>
        <pc:spChg chg="mod">
          <ac:chgData name="Adam Miller-Howard" userId="ff086006-555d-4714-8a55-dc080d76d8b6" providerId="ADAL" clId="{BC981D72-BE3A-4E6D-8924-E9C70C89245D}" dt="2019-07-08T17:57:07.028" v="198"/>
          <ac:spMkLst>
            <pc:docMk/>
            <pc:sldMk cId="2347184746" sldId="400"/>
            <ac:spMk id="2" creationId="{263D9EC6-C9F7-584D-A924-5A5737A5D188}"/>
          </ac:spMkLst>
        </pc:spChg>
      </pc:sldChg>
      <pc:sldChg chg="modSp add">
        <pc:chgData name="Adam Miller-Howard" userId="ff086006-555d-4714-8a55-dc080d76d8b6" providerId="ADAL" clId="{BC981D72-BE3A-4E6D-8924-E9C70C89245D}" dt="2019-07-08T17:56:35.059" v="138" actId="20577"/>
        <pc:sldMkLst>
          <pc:docMk/>
          <pc:sldMk cId="1026552182" sldId="405"/>
        </pc:sldMkLst>
        <pc:spChg chg="mod">
          <ac:chgData name="Adam Miller-Howard" userId="ff086006-555d-4714-8a55-dc080d76d8b6" providerId="ADAL" clId="{BC981D72-BE3A-4E6D-8924-E9C70C89245D}" dt="2019-07-08T17:56:35.059" v="138" actId="20577"/>
          <ac:spMkLst>
            <pc:docMk/>
            <pc:sldMk cId="1026552182" sldId="405"/>
            <ac:spMk id="17" creationId="{05D67BCD-DA22-6349-9EB1-7BF2C0F0089B}"/>
          </ac:spMkLst>
        </pc:spChg>
      </pc:sldChg>
      <pc:sldChg chg="modSp add">
        <pc:chgData name="Adam Miller-Howard" userId="ff086006-555d-4714-8a55-dc080d76d8b6" providerId="ADAL" clId="{BC981D72-BE3A-4E6D-8924-E9C70C89245D}" dt="2019-07-08T17:57:44.937" v="226"/>
        <pc:sldMkLst>
          <pc:docMk/>
          <pc:sldMk cId="3916689414" sldId="406"/>
        </pc:sldMkLst>
        <pc:spChg chg="mod">
          <ac:chgData name="Adam Miller-Howard" userId="ff086006-555d-4714-8a55-dc080d76d8b6" providerId="ADAL" clId="{BC981D72-BE3A-4E6D-8924-E9C70C89245D}" dt="2019-07-08T17:57:44.937" v="226"/>
          <ac:spMkLst>
            <pc:docMk/>
            <pc:sldMk cId="3916689414" sldId="406"/>
            <ac:spMk id="2" creationId="{9025A0CB-F596-0842-B5AA-CF8CA3D50D89}"/>
          </ac:spMkLst>
        </pc:spChg>
      </pc:sldChg>
      <pc:sldChg chg="modSp add">
        <pc:chgData name="Adam Miller-Howard" userId="ff086006-555d-4714-8a55-dc080d76d8b6" providerId="ADAL" clId="{BC981D72-BE3A-4E6D-8924-E9C70C89245D}" dt="2019-07-08T17:57:41.460" v="225"/>
        <pc:sldMkLst>
          <pc:docMk/>
          <pc:sldMk cId="3215179585" sldId="407"/>
        </pc:sldMkLst>
        <pc:spChg chg="mod">
          <ac:chgData name="Adam Miller-Howard" userId="ff086006-555d-4714-8a55-dc080d76d8b6" providerId="ADAL" clId="{BC981D72-BE3A-4E6D-8924-E9C70C89245D}" dt="2019-07-08T17:57:41.460" v="225"/>
          <ac:spMkLst>
            <pc:docMk/>
            <pc:sldMk cId="3215179585" sldId="407"/>
            <ac:spMk id="50" creationId="{05F75665-0C5B-414E-A82A-B28FBF193B7E}"/>
          </ac:spMkLst>
        </pc:spChg>
      </pc:sldChg>
      <pc:sldChg chg="modSp ord">
        <pc:chgData name="Adam Miller-Howard" userId="ff086006-555d-4714-8a55-dc080d76d8b6" providerId="ADAL" clId="{BC981D72-BE3A-4E6D-8924-E9C70C89245D}" dt="2019-07-08T17:58:46.060" v="237" actId="20577"/>
        <pc:sldMkLst>
          <pc:docMk/>
          <pc:sldMk cId="3427641731" sldId="1930"/>
        </pc:sldMkLst>
        <pc:spChg chg="mod">
          <ac:chgData name="Adam Miller-Howard" userId="ff086006-555d-4714-8a55-dc080d76d8b6" providerId="ADAL" clId="{BC981D72-BE3A-4E6D-8924-E9C70C89245D}" dt="2019-07-08T17:58:46.060" v="237" actId="20577"/>
          <ac:spMkLst>
            <pc:docMk/>
            <pc:sldMk cId="3427641731" sldId="1930"/>
            <ac:spMk id="47" creationId="{7685C87C-D09A-41F3-A73C-90E28C01DBC5}"/>
          </ac:spMkLst>
        </pc:spChg>
      </pc:sldChg>
      <pc:sldChg chg="modSp">
        <pc:chgData name="Adam Miller-Howard" userId="ff086006-555d-4714-8a55-dc080d76d8b6" providerId="ADAL" clId="{BC981D72-BE3A-4E6D-8924-E9C70C89245D}" dt="2019-07-08T17:59:53.116" v="257" actId="20577"/>
        <pc:sldMkLst>
          <pc:docMk/>
          <pc:sldMk cId="2307751878" sldId="1932"/>
        </pc:sldMkLst>
        <pc:spChg chg="mod">
          <ac:chgData name="Adam Miller-Howard" userId="ff086006-555d-4714-8a55-dc080d76d8b6" providerId="ADAL" clId="{BC981D72-BE3A-4E6D-8924-E9C70C89245D}" dt="2019-07-08T17:59:53.116" v="257" actId="20577"/>
          <ac:spMkLst>
            <pc:docMk/>
            <pc:sldMk cId="2307751878" sldId="1932"/>
            <ac:spMk id="27" creationId="{4A39A3E0-4C72-42F4-853D-46B238ED90DC}"/>
          </ac:spMkLst>
        </pc:spChg>
      </pc:sldChg>
      <pc:sldChg chg="modSp">
        <pc:chgData name="Adam Miller-Howard" userId="ff086006-555d-4714-8a55-dc080d76d8b6" providerId="ADAL" clId="{BC981D72-BE3A-4E6D-8924-E9C70C89245D}" dt="2019-07-08T17:50:59.114" v="31" actId="20577"/>
        <pc:sldMkLst>
          <pc:docMk/>
          <pc:sldMk cId="3394530787" sldId="1936"/>
        </pc:sldMkLst>
        <pc:graphicFrameChg chg="mod">
          <ac:chgData name="Adam Miller-Howard" userId="ff086006-555d-4714-8a55-dc080d76d8b6" providerId="ADAL" clId="{BC981D72-BE3A-4E6D-8924-E9C70C89245D}" dt="2019-07-08T17:50:59.114" v="31" actId="20577"/>
          <ac:graphicFrameMkLst>
            <pc:docMk/>
            <pc:sldMk cId="3394530787" sldId="1936"/>
            <ac:graphicFrameMk id="7" creationId="{29485D6C-1018-4849-8E5E-9BAE1DBD9E83}"/>
          </ac:graphicFrameMkLst>
        </pc:graphicFrameChg>
      </pc:sldChg>
      <pc:sldChg chg="modSp add">
        <pc:chgData name="Adam Miller-Howard" userId="ff086006-555d-4714-8a55-dc080d76d8b6" providerId="ADAL" clId="{BC981D72-BE3A-4E6D-8924-E9C70C89245D}" dt="2019-07-08T17:58:14.344" v="232"/>
        <pc:sldMkLst>
          <pc:docMk/>
          <pc:sldMk cId="79285805" sldId="2000"/>
        </pc:sldMkLst>
        <pc:spChg chg="mod">
          <ac:chgData name="Adam Miller-Howard" userId="ff086006-555d-4714-8a55-dc080d76d8b6" providerId="ADAL" clId="{BC981D72-BE3A-4E6D-8924-E9C70C89245D}" dt="2019-07-08T17:58:14.344" v="232"/>
          <ac:spMkLst>
            <pc:docMk/>
            <pc:sldMk cId="79285805" sldId="2000"/>
            <ac:spMk id="71" creationId="{480E83F2-05DB-384F-A59B-B9A65A81FC84}"/>
          </ac:spMkLst>
        </pc:spChg>
      </pc:sldChg>
      <pc:sldChg chg="modSp add">
        <pc:chgData name="Adam Miller-Howard" userId="ff086006-555d-4714-8a55-dc080d76d8b6" providerId="ADAL" clId="{BC981D72-BE3A-4E6D-8924-E9C70C89245D}" dt="2019-07-08T17:57:17.943" v="200"/>
        <pc:sldMkLst>
          <pc:docMk/>
          <pc:sldMk cId="1472793612" sldId="2001"/>
        </pc:sldMkLst>
        <pc:spChg chg="mod">
          <ac:chgData name="Adam Miller-Howard" userId="ff086006-555d-4714-8a55-dc080d76d8b6" providerId="ADAL" clId="{BC981D72-BE3A-4E6D-8924-E9C70C89245D}" dt="2019-07-08T17:57:17.943" v="200"/>
          <ac:spMkLst>
            <pc:docMk/>
            <pc:sldMk cId="1472793612" sldId="2001"/>
            <ac:spMk id="10" creationId="{946A9487-E9F7-4145-A421-E0C2C5D235C0}"/>
          </ac:spMkLst>
        </pc:spChg>
      </pc:sldChg>
      <pc:sldChg chg="modSp add">
        <pc:chgData name="Adam Miller-Howard" userId="ff086006-555d-4714-8a55-dc080d76d8b6" providerId="ADAL" clId="{BC981D72-BE3A-4E6D-8924-E9C70C89245D}" dt="2019-07-08T17:57:25.113" v="201"/>
        <pc:sldMkLst>
          <pc:docMk/>
          <pc:sldMk cId="1572482045" sldId="2002"/>
        </pc:sldMkLst>
        <pc:spChg chg="mod">
          <ac:chgData name="Adam Miller-Howard" userId="ff086006-555d-4714-8a55-dc080d76d8b6" providerId="ADAL" clId="{BC981D72-BE3A-4E6D-8924-E9C70C89245D}" dt="2019-07-08T17:57:25.113" v="201"/>
          <ac:spMkLst>
            <pc:docMk/>
            <pc:sldMk cId="1572482045" sldId="2002"/>
            <ac:spMk id="8" creationId="{0A6579B5-5D2F-D547-BECF-5F351882B270}"/>
          </ac:spMkLst>
        </pc:spChg>
      </pc:sldChg>
      <pc:sldChg chg="modSp add">
        <pc:chgData name="Adam Miller-Howard" userId="ff086006-555d-4714-8a55-dc080d76d8b6" providerId="ADAL" clId="{BC981D72-BE3A-4E6D-8924-E9C70C89245D}" dt="2019-07-08T17:58:03.859" v="229"/>
        <pc:sldMkLst>
          <pc:docMk/>
          <pc:sldMk cId="2266284188" sldId="2038"/>
        </pc:sldMkLst>
        <pc:spChg chg="mod">
          <ac:chgData name="Adam Miller-Howard" userId="ff086006-555d-4714-8a55-dc080d76d8b6" providerId="ADAL" clId="{BC981D72-BE3A-4E6D-8924-E9C70C89245D}" dt="2019-07-08T17:58:03.859" v="229"/>
          <ac:spMkLst>
            <pc:docMk/>
            <pc:sldMk cId="2266284188" sldId="2038"/>
            <ac:spMk id="5" creationId="{5CFCE130-3489-7747-AD7B-C277DA20DD4B}"/>
          </ac:spMkLst>
        </pc:spChg>
      </pc:sldChg>
      <pc:sldChg chg="modSp add">
        <pc:chgData name="Adam Miller-Howard" userId="ff086006-555d-4714-8a55-dc080d76d8b6" providerId="ADAL" clId="{BC981D72-BE3A-4E6D-8924-E9C70C89245D}" dt="2019-07-08T17:56:24.771" v="116" actId="20577"/>
        <pc:sldMkLst>
          <pc:docMk/>
          <pc:sldMk cId="3774865728" sldId="2043"/>
        </pc:sldMkLst>
        <pc:spChg chg="mod">
          <ac:chgData name="Adam Miller-Howard" userId="ff086006-555d-4714-8a55-dc080d76d8b6" providerId="ADAL" clId="{BC981D72-BE3A-4E6D-8924-E9C70C89245D}" dt="2019-07-08T17:56:24.771" v="116" actId="20577"/>
          <ac:spMkLst>
            <pc:docMk/>
            <pc:sldMk cId="3774865728" sldId="2043"/>
            <ac:spMk id="33" creationId="{25EEC8FB-0A38-443C-9923-3B0D67C13539}"/>
          </ac:spMkLst>
        </pc:spChg>
      </pc:sldChg>
      <pc:sldChg chg="modSp add">
        <pc:chgData name="Adam Miller-Howard" userId="ff086006-555d-4714-8a55-dc080d76d8b6" providerId="ADAL" clId="{BC981D72-BE3A-4E6D-8924-E9C70C89245D}" dt="2019-07-08T17:56:40.851" v="159" actId="20577"/>
        <pc:sldMkLst>
          <pc:docMk/>
          <pc:sldMk cId="1091956027" sldId="2044"/>
        </pc:sldMkLst>
        <pc:spChg chg="mod">
          <ac:chgData name="Adam Miller-Howard" userId="ff086006-555d-4714-8a55-dc080d76d8b6" providerId="ADAL" clId="{BC981D72-BE3A-4E6D-8924-E9C70C89245D}" dt="2019-07-08T17:56:40.851" v="159" actId="20577"/>
          <ac:spMkLst>
            <pc:docMk/>
            <pc:sldMk cId="1091956027" sldId="2044"/>
            <ac:spMk id="3" creationId="{E041504B-1161-1C41-B6DE-B67D05FFFE6C}"/>
          </ac:spMkLst>
        </pc:spChg>
      </pc:sldChg>
      <pc:sldMasterChg chg="delSldLayout">
        <pc:chgData name="Adam Miller-Howard" userId="ff086006-555d-4714-8a55-dc080d76d8b6" providerId="ADAL" clId="{BC981D72-BE3A-4E6D-8924-E9C70C89245D}" dt="2019-07-08T17:58:25.333" v="235" actId="2696"/>
        <pc:sldMasterMkLst>
          <pc:docMk/>
          <pc:sldMasterMk cId="2637014666" sldId="2147483660"/>
        </pc:sldMasterMkLst>
      </pc:sldMasterChg>
    </pc:docChg>
  </pc:docChgLst>
  <pc:docChgLst>
    <pc:chgData name="Adam Miller-Howard" userId="ff086006-555d-4714-8a55-dc080d76d8b6" providerId="ADAL" clId="{F372DD1D-5B30-4A61-A6CE-95909AFA15EB}"/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B1A49E-B1F8-47A2-8BE7-AE05B7E151AD}" type="doc">
      <dgm:prSet loTypeId="urn:microsoft.com/office/officeart/2005/8/layout/defaul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8A87F4B-3D15-45B2-B452-A0171720CF58}" type="pres">
      <dgm:prSet presAssocID="{F2B1A49E-B1F8-47A2-8BE7-AE05B7E151AD}" presName="diagram" presStyleCnt="0">
        <dgm:presLayoutVars>
          <dgm:dir/>
          <dgm:resizeHandles val="exact"/>
        </dgm:presLayoutVars>
      </dgm:prSet>
      <dgm:spPr/>
    </dgm:pt>
  </dgm:ptLst>
  <dgm:cxnLst>
    <dgm:cxn modelId="{A0D476A3-DDC7-4C88-911B-6F8060347AC7}" type="presOf" srcId="{F2B1A49E-B1F8-47A2-8BE7-AE05B7E151AD}" destId="{68A87F4B-3D15-45B2-B452-A0171720CF58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3B35D9-B742-8241-B74C-D81E853E5E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3FAE21-A740-064D-869E-95ACA8B772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F2C44C-5C90-C344-BC63-D5D8B2593E3B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D6ECAE-024B-8542-8487-B874667608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1D7345-B15C-5645-9120-D9907D5B5D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E373EB-6306-A443-AB78-9BA48219F1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76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jpg>
</file>

<file path=ppt/media/image16.png>
</file>

<file path=ppt/media/image17.png>
</file>

<file path=ppt/media/image18.svg>
</file>

<file path=ppt/media/image19.jpg>
</file>

<file path=ppt/media/image2.png>
</file>

<file path=ppt/media/image20.png>
</file>

<file path=ppt/media/image21.svg>
</file>

<file path=ppt/media/image22.jpg>
</file>

<file path=ppt/media/image23.png>
</file>

<file path=ppt/media/image24.svg>
</file>

<file path=ppt/media/image25.jpg>
</file>

<file path=ppt/media/image26.png>
</file>

<file path=ppt/media/image27.svg>
</file>

<file path=ppt/media/image28.jpg>
</file>

<file path=ppt/media/image29.png>
</file>

<file path=ppt/media/image3.svg>
</file>

<file path=ppt/media/image30.svg>
</file>

<file path=ppt/media/image31.png>
</file>

<file path=ppt/media/image32.jpeg>
</file>

<file path=ppt/media/image33.svg>
</file>

<file path=ppt/media/image34.svg>
</file>

<file path=ppt/media/image35.svg>
</file>

<file path=ppt/media/image36.jpeg>
</file>

<file path=ppt/media/image37.svg>
</file>

<file path=ppt/media/image38.jpeg>
</file>

<file path=ppt/media/image39.svg>
</file>

<file path=ppt/media/image4.png>
</file>

<file path=ppt/media/image40.jpeg>
</file>

<file path=ppt/media/image41.svg>
</file>

<file path=ppt/media/image42.svg>
</file>

<file path=ppt/media/image43.png>
</file>

<file path=ppt/media/image44.svg>
</file>

<file path=ppt/media/image45.png>
</file>

<file path=ppt/media/image46.png>
</file>

<file path=ppt/media/image47.png>
</file>

<file path=ppt/media/image5.png>
</file>

<file path=ppt/media/image6.sv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A84E4-CE6D-D646-BD6E-57ED63A0A64F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1FB12A-3C54-7746-891E-7BF95EB7B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590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the Product team do? </a:t>
            </a:r>
          </a:p>
          <a:p>
            <a:endParaRPr lang="en-US" dirty="0"/>
          </a:p>
          <a:p>
            <a:r>
              <a:rPr lang="en-US" dirty="0"/>
              <a:t>We ask a lot of questions; understand what the market wants, and what we’re able to provide; prioritize based on this; work cross-functionally; line-of-business owners.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1FB12A-3C54-7746-891E-7BF95EB7B6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714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b="0" dirty="0"/>
              <a:t>Which of these is most important?</a:t>
            </a:r>
          </a:p>
          <a:p>
            <a:pPr lvl="0"/>
            <a:endParaRPr lang="en-US" b="0" dirty="0"/>
          </a:p>
          <a:p>
            <a:pPr lvl="0"/>
            <a:r>
              <a:rPr lang="en-US" b="0" dirty="0"/>
              <a:t>New communication &amp; collaboration channels are constantly emerging</a:t>
            </a:r>
          </a:p>
          <a:p>
            <a:pPr lvl="1"/>
            <a:r>
              <a:rPr lang="en-US" b="0" dirty="0"/>
              <a:t>Channels used for “business as such” need to be archived and supervised </a:t>
            </a:r>
          </a:p>
          <a:p>
            <a:pPr lvl="1"/>
            <a:r>
              <a:rPr lang="en-US" b="0" dirty="0"/>
              <a:t>Internal as well as external communications</a:t>
            </a:r>
          </a:p>
          <a:p>
            <a:pPr lvl="0"/>
            <a:r>
              <a:rPr lang="en-US" b="0" dirty="0"/>
              <a:t>Employees are adopting new channels across multiple devices</a:t>
            </a:r>
          </a:p>
          <a:p>
            <a:pPr lvl="1"/>
            <a:r>
              <a:rPr lang="en-US" b="0" dirty="0"/>
              <a:t>Mobile first is new reality</a:t>
            </a:r>
          </a:p>
          <a:p>
            <a:pPr lvl="1"/>
            <a:r>
              <a:rPr lang="en-US" b="0" dirty="0"/>
              <a:t>Productivity and anywhere/anytime connectivity are the key drivers</a:t>
            </a:r>
          </a:p>
          <a:p>
            <a:pPr lvl="0"/>
            <a:r>
              <a:rPr lang="en-US" b="0" dirty="0"/>
              <a:t>Need to capture rich, conversational context from dynamic tools</a:t>
            </a:r>
          </a:p>
          <a:p>
            <a:pPr lvl="1"/>
            <a:r>
              <a:rPr lang="en-US" b="0" dirty="0"/>
              <a:t>Conversion to generic email format destroys context</a:t>
            </a:r>
          </a:p>
          <a:p>
            <a:pPr lvl="1"/>
            <a:r>
              <a:rPr lang="en-US" b="0" dirty="0"/>
              <a:t>Altering during capture breaks “chain of custody”</a:t>
            </a:r>
          </a:p>
          <a:p>
            <a:pPr lvl="1"/>
            <a:r>
              <a:rPr lang="en-US" b="0" dirty="0"/>
              <a:t>Preserving context enables rich &amp; granular search experience</a:t>
            </a:r>
          </a:p>
          <a:p>
            <a:pPr lvl="0"/>
            <a:r>
              <a:rPr lang="en-US" b="0" dirty="0"/>
              <a:t>Regulators are increasingly focusing on new communication sources</a:t>
            </a:r>
          </a:p>
          <a:p>
            <a:pPr lvl="1"/>
            <a:r>
              <a:rPr lang="en-US" b="0" dirty="0"/>
              <a:t>Recent focus on social and mobile compliance guidance</a:t>
            </a:r>
          </a:p>
          <a:p>
            <a:pPr lvl="1"/>
            <a:r>
              <a:rPr lang="en-US" b="0" dirty="0"/>
              <a:t>With rapid adoption, collaboration platforms likely to gain regulator focus</a:t>
            </a:r>
          </a:p>
          <a:p>
            <a:pPr lvl="1"/>
            <a:r>
              <a:rPr lang="en-US" b="0" dirty="0"/>
              <a:t>Cycle progressing from guidance to enforcement with escalating penalties</a:t>
            </a:r>
          </a:p>
          <a:p>
            <a:pPr lvl="0"/>
            <a:r>
              <a:rPr lang="en-US" b="0" dirty="0"/>
              <a:t>Proactively manage policy violations</a:t>
            </a:r>
          </a:p>
          <a:p>
            <a:pPr lvl="1"/>
            <a:r>
              <a:rPr lang="en-US" b="0" dirty="0"/>
              <a:t>Inline, real-time visibility</a:t>
            </a:r>
          </a:p>
          <a:p>
            <a:pPr lvl="1"/>
            <a:r>
              <a:rPr lang="en-US" b="0" dirty="0"/>
              <a:t>Remediate externally posted content in near-real time if it violates policies</a:t>
            </a:r>
          </a:p>
          <a:p>
            <a:pPr lvl="0"/>
            <a:r>
              <a:rPr lang="en-US" b="0" dirty="0"/>
              <a:t>Identify and act upon policy violations – before they hit the archive</a:t>
            </a:r>
          </a:p>
          <a:p>
            <a:pPr lvl="1"/>
            <a:r>
              <a:rPr lang="en-US" b="0" dirty="0"/>
              <a:t>Unstructured communications residing in disparate systems creates gaps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1FB12A-3C54-7746-891E-7BF95EB7B6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323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3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21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24.sv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26.png"/><Relationship Id="rId7" Type="http://schemas.openxmlformats.org/officeDocument/2006/relationships/image" Target="../media/image5.png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27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8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13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1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2.jpe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4.svg"/><Relationship Id="rId5" Type="http://schemas.openxmlformats.org/officeDocument/2006/relationships/image" Target="../media/image12.png"/><Relationship Id="rId4" Type="http://schemas.openxmlformats.org/officeDocument/2006/relationships/image" Target="../media/image33.sv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4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6.jpe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4.svg"/><Relationship Id="rId5" Type="http://schemas.openxmlformats.org/officeDocument/2006/relationships/image" Target="../media/image12.png"/><Relationship Id="rId4" Type="http://schemas.openxmlformats.org/officeDocument/2006/relationships/image" Target="../media/image33.sv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4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7.svg"/><Relationship Id="rId5" Type="http://schemas.openxmlformats.org/officeDocument/2006/relationships/image" Target="../media/image17.png"/><Relationship Id="rId4" Type="http://schemas.openxmlformats.org/officeDocument/2006/relationships/image" Target="../media/image34.sv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4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8.jpe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4.svg"/><Relationship Id="rId5" Type="http://schemas.openxmlformats.org/officeDocument/2006/relationships/image" Target="../media/image12.png"/><Relationship Id="rId4" Type="http://schemas.openxmlformats.org/officeDocument/2006/relationships/image" Target="../media/image39.sv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4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0.jpe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4.svg"/><Relationship Id="rId5" Type="http://schemas.openxmlformats.org/officeDocument/2006/relationships/image" Target="../media/image12.png"/><Relationship Id="rId4" Type="http://schemas.openxmlformats.org/officeDocument/2006/relationships/image" Target="../media/image41.sv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svg"/><Relationship Id="rId3" Type="http://schemas.openxmlformats.org/officeDocument/2006/relationships/image" Target="../media/image26.png"/><Relationship Id="rId7" Type="http://schemas.openxmlformats.org/officeDocument/2006/relationships/image" Target="../media/image5.png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4.svg"/><Relationship Id="rId5" Type="http://schemas.openxmlformats.org/officeDocument/2006/relationships/image" Target="../media/image12.png"/><Relationship Id="rId4" Type="http://schemas.openxmlformats.org/officeDocument/2006/relationships/image" Target="../media/image42.sv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4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35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4.svg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6.pn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0.png"/><Relationship Id="rId7" Type="http://schemas.openxmlformats.org/officeDocument/2006/relationships/image" Target="../media/image5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Cover">
    <p:bg>
      <p:bgPr>
        <a:gradFill>
          <a:gsLst>
            <a:gs pos="100000">
              <a:schemeClr val="accent1">
                <a:lumMod val="75000"/>
              </a:schemeClr>
            </a:gs>
            <a:gs pos="0">
              <a:schemeClr val="accent1"/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B363E38-FC30-0D45-AB80-BFA62F5376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17296" y="600023"/>
            <a:ext cx="5624707" cy="5624707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7CCD6FF7-3074-504E-A1B6-0E8FDA7A4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16916" y="1116267"/>
            <a:ext cx="4625467" cy="46254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423C11-4411-8243-8FE0-EB33CFC610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389823"/>
            <a:ext cx="10515600" cy="2078355"/>
          </a:xfrm>
          <a:prstGeom prst="rect">
            <a:avLst/>
          </a:prstGeom>
        </p:spPr>
        <p:txBody>
          <a:bodyPr anchor="ctr" anchorCtr="0"/>
          <a:lstStyle>
            <a:lvl1pPr>
              <a:defRPr sz="60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r>
              <a:rPr lang="en-US"/>
              <a:t>Header Text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78E609-F2E3-CE4C-88DE-F0C6DC1B12A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7146" y="333726"/>
            <a:ext cx="3200019" cy="117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37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itle | Connected Archive Prof. Cloud">
    <p:bg>
      <p:bgPr>
        <a:gradFill>
          <a:gsLst>
            <a:gs pos="8000">
              <a:srgbClr val="2EC4D4"/>
            </a:gs>
            <a:gs pos="100000">
              <a:srgbClr val="007DFF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70612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45DD313-0D13-FE4C-AC31-105B75D0D2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A5779F3-87A5-9542-AD9E-ED839C575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33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2035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resentation Cover | Connected Captur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45FB9A0-9559-9A46-9730-826613020699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077FD1B-E476-6544-B013-B66761E2187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3CBDBDA-C173-4E4A-9950-A853C401635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2799837"/>
            <a:ext cx="8630771" cy="11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1172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genda | Connected Capture">
    <p:bg>
      <p:bgPr>
        <a:gradFill>
          <a:gsLst>
            <a:gs pos="65000">
              <a:srgbClr val="0893FE"/>
            </a:gs>
            <a:gs pos="8000">
              <a:srgbClr val="6300C3"/>
            </a:gs>
            <a:gs pos="100000">
              <a:srgbClr val="05BDD0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45DD313-0D13-FE4C-AC31-105B75D0D2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CB8485C-395B-0B4B-A363-814580CCE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EC984163-1D50-6343-B589-7416DFF269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B36A20-4977-B84B-977D-BC63772112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71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itle | Connected Capture">
    <p:bg>
      <p:bgPr>
        <a:gradFill>
          <a:gsLst>
            <a:gs pos="65000">
              <a:srgbClr val="0893FE"/>
            </a:gs>
            <a:gs pos="8000">
              <a:srgbClr val="6300C3"/>
            </a:gs>
            <a:gs pos="100000">
              <a:srgbClr val="05BDD0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7416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3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45DD313-0D13-FE4C-AC31-105B75D0D2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8B2B5E3-BA1B-EA44-8FE2-8560F68ED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33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73098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resentation Cover | Superv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74B196-7D61-244D-9602-420E3A70F3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974"/>
            <a:ext cx="12192000" cy="6854052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45FB9A0-9559-9A46-9730-826613020699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6531F6-AFC7-8849-9DE2-B26BC17C370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2803697"/>
            <a:ext cx="6167120" cy="1016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897DC77E-0BF0-3B4A-98E6-06BB322A370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8449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genda | Supervision">
    <p:bg>
      <p:bgPr>
        <a:gradFill>
          <a:gsLst>
            <a:gs pos="2000">
              <a:srgbClr val="D62845"/>
            </a:gs>
            <a:gs pos="93000">
              <a:srgbClr val="750F22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77C30FC-840F-4A4A-A3B1-978048C369C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57BFBDC-78C0-C841-8581-92EE6A1EA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7A37797E-2E40-494E-B8C8-5305F06F28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D31ED2-C025-BD42-8164-02B6AE45749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518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itle | Supervision">
    <p:bg>
      <p:bgPr>
        <a:gradFill>
          <a:gsLst>
            <a:gs pos="2000">
              <a:srgbClr val="D62845"/>
            </a:gs>
            <a:gs pos="93000">
              <a:srgbClr val="750F22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73787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3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77C30FC-840F-4A4A-A3B1-978048C369C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D60682E-B85D-AF41-B2B1-4DEE27086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33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522446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resentation Cover | 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6F88810-2326-D84C-92FA-6697A1409B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974"/>
            <a:ext cx="12192000" cy="6854052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45FB9A0-9559-9A46-9730-826613020699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3DC7D3E-1F67-A34D-948E-75073942B8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2784408"/>
            <a:ext cx="5374640" cy="128016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88DBD8E-026B-5142-8E43-584A9EBDD3E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70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Agenda | Discovery">
    <p:bg>
      <p:bgPr>
        <a:gradFill>
          <a:gsLst>
            <a:gs pos="9000">
              <a:srgbClr val="05C5A0"/>
            </a:gs>
            <a:gs pos="100000">
              <a:srgbClr val="157AA0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640C8BE-5C99-7047-956D-8A5A6F7B1B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CF2E2DF-9C37-9440-943A-C09A0EA90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993FCD86-1908-D54C-BC61-F727915E84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4AC5C4-96EA-0043-A015-AD1C918174C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5889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Title | Discovery">
    <p:bg>
      <p:bgPr>
        <a:gradFill>
          <a:gsLst>
            <a:gs pos="9000">
              <a:srgbClr val="05C5A0"/>
            </a:gs>
            <a:gs pos="100000">
              <a:srgbClr val="157AA0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77597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640C8BE-5C99-7047-956D-8A5A6F7B1B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FD6D868-D27B-FC40-86BB-B40B92081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33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0859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EB5EE8C-85C4-664F-B05A-AEE7F47A3B5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C1231C9B-0F60-1D43-BDB0-A4727A62CC9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775F059-F9AF-704A-89FB-A21DE71C2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33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52E3F781-9BAC-4243-9339-E835F738F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</p:spTree>
    <p:extLst>
      <p:ext uri="{BB962C8B-B14F-4D97-AF65-F5344CB8AC3E}">
        <p14:creationId xmlns:p14="http://schemas.microsoft.com/office/powerpoint/2010/main" val="29451922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resentation Cover |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1E7ABE-5C4B-CD41-8CCE-2822381E19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58" y="0"/>
            <a:ext cx="12185884" cy="68580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E440861F-E7D5-E549-ACC3-630C57EC28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C1DD729B-1F9B-FB4C-9AF0-EAC2D2EE4B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2844000"/>
            <a:ext cx="4536000" cy="972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43C5CC1-889A-A74E-A531-C93D8CC746E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2AA10E6B-CB6A-8440-9977-46B0C2DF408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5758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Agenda | Control">
    <p:bg>
      <p:bgPr>
        <a:gradFill>
          <a:gsLst>
            <a:gs pos="9000">
              <a:srgbClr val="6B0CBD"/>
            </a:gs>
            <a:gs pos="100000">
              <a:srgbClr val="B32E79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C50407E-A839-B941-B6A4-F8EEA63C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66F665A-33AF-8448-B687-9BAB657D24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02625F1-C954-CC4D-825D-2D165C8D5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8F65F8C5-8112-0942-B3CE-146BB04E677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D7FD81-5181-334A-8ADE-B123F7BBD46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68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itle | Control">
    <p:bg>
      <p:bgPr>
        <a:gradFill>
          <a:gsLst>
            <a:gs pos="9000">
              <a:srgbClr val="6B0CBD"/>
            </a:gs>
            <a:gs pos="100000">
              <a:srgbClr val="B32E79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C50407E-A839-B941-B6A4-F8EEA63C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80645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66F665A-33AF-8448-B687-9BAB657D24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05128BF-6B5E-6C44-A7C7-DE4368492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33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701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Presentation Cover | Web Archiv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E440861F-E7D5-E549-ACC3-630C57EC28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43C5CC1-889A-A74E-A531-C93D8CC746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35FCDE6-5E9F-B441-A0F3-6F5F47F5B73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2844000"/>
            <a:ext cx="4805129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15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Agenda | Web Archive">
    <p:bg>
      <p:bgPr>
        <a:gradFill flip="none" rotWithShape="1">
          <a:gsLst>
            <a:gs pos="4000">
              <a:srgbClr val="0064CC"/>
            </a:gs>
            <a:gs pos="92000">
              <a:srgbClr val="08E1F3"/>
            </a:gs>
          </a:gsLst>
          <a:lin ang="18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C50407E-A839-B941-B6A4-F8EEA63C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66F665A-33AF-8448-B687-9BAB657D24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02625F1-C954-CC4D-825D-2D165C8D5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8F65F8C5-8112-0942-B3CE-146BB04E677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D7FD81-5181-334A-8ADE-B123F7BBD46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9733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Title | Web Archive">
    <p:bg>
      <p:bgPr>
        <a:gradFill>
          <a:gsLst>
            <a:gs pos="8000">
              <a:srgbClr val="0064CC"/>
            </a:gs>
            <a:gs pos="100000">
              <a:srgbClr val="08E1F3"/>
            </a:gs>
          </a:gsLst>
          <a:lin ang="18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C50407E-A839-B941-B6A4-F8EEA63C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80645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66F665A-33AF-8448-B687-9BAB657D24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45E3C9B-07D0-AF4D-BCE1-915B3F52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33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9177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ation_Cov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45FB9A0-9559-9A46-9730-826613020699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Introduction to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3850B3B-8B78-334D-8874-EC2824906A0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2686050"/>
            <a:ext cx="8473440" cy="1188720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2214169D-A87F-394B-AB5B-6DC9EC9C6FAC}"/>
              </a:ext>
            </a:extLst>
          </p:cNvPr>
          <p:cNvSpPr txBox="1">
            <a:spLocks/>
          </p:cNvSpPr>
          <p:nvPr userDrawn="1"/>
        </p:nvSpPr>
        <p:spPr>
          <a:xfrm>
            <a:off x="2294376" y="3491385"/>
            <a:ext cx="9144000" cy="65480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Enterprise &amp; Private Cloud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399D204-FB1B-F441-A286-343A591D338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3920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gradFill>
          <a:gsLst>
            <a:gs pos="9000">
              <a:srgbClr val="571EBC"/>
            </a:gs>
            <a:gs pos="100000">
              <a:srgbClr val="007DFF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822DF2B-AF80-544E-AF89-812CAEF21A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accent1">
                  <a:lumMod val="75000"/>
                </a:schemeClr>
              </a:gs>
              <a:gs pos="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59BB6EC-E487-4341-969C-69417D9F39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6E1B482-9ECA-1649-B1A7-080A2A42A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56AEDFEE-A9E8-024B-97AD-5A0D77F70A2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1B09BC-1581-CC43-B9AF-DBE0B0BC3F5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7275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bg>
      <p:bgPr>
        <a:gradFill>
          <a:gsLst>
            <a:gs pos="9000">
              <a:srgbClr val="571EBC"/>
            </a:gs>
            <a:gs pos="100000">
              <a:srgbClr val="007DFF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73279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3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59BB6EC-E487-4341-969C-69417D9F39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6E1B482-9ECA-1649-B1A7-080A2A42A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7269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19454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resentation_Cov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45FB9A0-9559-9A46-9730-826613020699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3850B3B-8B78-334D-8874-EC2824906A0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2756390"/>
            <a:ext cx="8473440" cy="1188720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2214169D-A87F-394B-AB5B-6DC9EC9C6FAC}"/>
              </a:ext>
            </a:extLst>
          </p:cNvPr>
          <p:cNvSpPr txBox="1">
            <a:spLocks/>
          </p:cNvSpPr>
          <p:nvPr userDrawn="1"/>
        </p:nvSpPr>
        <p:spPr>
          <a:xfrm>
            <a:off x="2294376" y="3561725"/>
            <a:ext cx="9144000" cy="65480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Professional Cloud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077FD1B-E476-6544-B013-B66761E2187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235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, Content and Control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 hidden="1">
            <a:extLst>
              <a:ext uri="{FF2B5EF4-FFF2-40B4-BE49-F238E27FC236}">
                <a16:creationId xmlns:a16="http://schemas.microsoft.com/office/drawing/2014/main" id="{B4B879D3-A861-1E40-BCA8-9D45EE412226}"/>
              </a:ext>
            </a:extLst>
          </p:cNvPr>
          <p:cNvSpPr/>
          <p:nvPr userDrawn="1"/>
        </p:nvSpPr>
        <p:spPr>
          <a:xfrm>
            <a:off x="0" y="0"/>
            <a:ext cx="12192000" cy="12600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FF5C960-ED6D-4749-95CE-920C05926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5DC1A911-D872-BB41-B436-90F844B2A1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5A191F0-12FE-DF44-A3A7-29581B63C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8936"/>
            <a:ext cx="4114800" cy="304707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rgbClr val="121836">
                    <a:alpha val="25000"/>
                  </a:srgbClr>
                </a:solidFill>
                <a:latin typeface="Montserrat Light" pitchFamily="2" charset="77"/>
              </a:defRPr>
            </a:lvl1pPr>
          </a:lstStyle>
          <a:p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Presentation name</a:t>
            </a:r>
          </a:p>
        </p:txBody>
      </p:sp>
    </p:spTree>
    <p:extLst>
      <p:ext uri="{BB962C8B-B14F-4D97-AF65-F5344CB8AC3E}">
        <p14:creationId xmlns:p14="http://schemas.microsoft.com/office/powerpoint/2010/main" val="2367517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gradFill>
          <a:gsLst>
            <a:gs pos="8000">
              <a:srgbClr val="2EC4D4"/>
            </a:gs>
            <a:gs pos="100000">
              <a:srgbClr val="007DFF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45DD313-0D13-FE4C-AC31-105B75D0D2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A5779F3-87A5-9542-AD9E-ED839C575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A4A5C650-CCE6-4040-9379-20D305D8EA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E5A5E3-C7A8-F94B-89C3-4253376AA4A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351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ection Header">
    <p:bg>
      <p:bgPr>
        <a:gradFill>
          <a:gsLst>
            <a:gs pos="8000">
              <a:srgbClr val="2EC4D4"/>
            </a:gs>
            <a:gs pos="100000">
              <a:srgbClr val="007DFF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70612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45DD313-0D13-FE4C-AC31-105B75D0D2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A5779F3-87A5-9542-AD9E-ED839C575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33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3578272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esentation_Cover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45FB9A0-9559-9A46-9730-826613020699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077FD1B-E476-6544-B013-B66761E2187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3CBDBDA-C173-4E4A-9950-A853C401635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2799837"/>
            <a:ext cx="8630771" cy="11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44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Header">
    <p:bg>
      <p:bgPr>
        <a:gradFill>
          <a:gsLst>
            <a:gs pos="65000">
              <a:srgbClr val="0893FE"/>
            </a:gs>
            <a:gs pos="8000">
              <a:srgbClr val="6300C3"/>
            </a:gs>
            <a:gs pos="100000">
              <a:srgbClr val="05BDD0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45DD313-0D13-FE4C-AC31-105B75D0D2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CB8485C-395B-0B4B-A363-814580CCE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EC984163-1D50-6343-B589-7416DFF269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B36A20-4977-B84B-977D-BC637721121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1424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ection Header">
    <p:bg>
      <p:bgPr>
        <a:gradFill>
          <a:gsLst>
            <a:gs pos="65000">
              <a:srgbClr val="0893FE"/>
            </a:gs>
            <a:gs pos="8000">
              <a:srgbClr val="6300C3"/>
            </a:gs>
            <a:gs pos="100000">
              <a:srgbClr val="05BDD0"/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7416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3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45DD313-0D13-FE4C-AC31-105B75D0D2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CB8485C-395B-0B4B-A363-814580CCE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60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958650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esentation_Cov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45FB9A0-9559-9A46-9730-826613020699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96531F6-AFC7-8849-9DE2-B26BC17C370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2803697"/>
            <a:ext cx="6167120" cy="1016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897DC77E-0BF0-3B4A-98E6-06BB322A370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205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gradFill>
          <a:gsLst>
            <a:gs pos="2000">
              <a:srgbClr val="D62845"/>
            </a:gs>
            <a:gs pos="93000">
              <a:srgbClr val="750F22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77C30FC-840F-4A4A-A3B1-978048C369C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57BFBDC-78C0-C841-8581-92EE6A1EA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7A37797E-2E40-494E-B8C8-5305F06F28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D31ED2-C025-BD42-8164-02B6AE45749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23006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ection Header">
    <p:bg>
      <p:bgPr>
        <a:gradFill>
          <a:gsLst>
            <a:gs pos="2000">
              <a:srgbClr val="D62845"/>
            </a:gs>
            <a:gs pos="93000">
              <a:srgbClr val="750F22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73787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3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77C30FC-840F-4A4A-A3B1-978048C369C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57BFBDC-78C0-C841-8581-92EE6A1EA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03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29991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esentation_Cov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45FB9A0-9559-9A46-9730-826613020699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3DC7D3E-1F67-A34D-948E-75073942B8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2784408"/>
            <a:ext cx="5374640" cy="128016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A88DBD8E-026B-5142-8E43-584A9EBDD3E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7181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gradFill>
          <a:gsLst>
            <a:gs pos="9000">
              <a:srgbClr val="05C5A0"/>
            </a:gs>
            <a:gs pos="100000">
              <a:srgbClr val="157AA0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640C8BE-5C99-7047-956D-8A5A6F7B1B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CF2E2DF-9C37-9440-943A-C09A0EA90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993FCD86-1908-D54C-BC61-F727915E84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B4AC5C4-96EA-0043-A015-AD1C918174C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46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 hidden="1">
            <a:extLst>
              <a:ext uri="{FF2B5EF4-FFF2-40B4-BE49-F238E27FC236}">
                <a16:creationId xmlns:a16="http://schemas.microsoft.com/office/drawing/2014/main" id="{B4B879D3-A861-1E40-BCA8-9D45EE412226}"/>
              </a:ext>
            </a:extLst>
          </p:cNvPr>
          <p:cNvSpPr/>
          <p:nvPr userDrawn="1"/>
        </p:nvSpPr>
        <p:spPr>
          <a:xfrm>
            <a:off x="0" y="0"/>
            <a:ext cx="12192000" cy="1260000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D5DD9-CC26-AC49-946B-BE660DAEB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2655"/>
            <a:ext cx="10515600" cy="3879272"/>
          </a:xfrm>
        </p:spPr>
        <p:txBody>
          <a:bodyPr>
            <a:normAutofit/>
          </a:bodyPr>
          <a:lstStyle>
            <a:lvl1pPr>
              <a:defRPr sz="1600" b="0" i="0">
                <a:latin typeface="Montserrat Light" pitchFamily="2" charset="77"/>
              </a:defRPr>
            </a:lvl1pPr>
            <a:lvl2pPr>
              <a:defRPr sz="1600" b="0" i="0">
                <a:latin typeface="Montserrat Light" pitchFamily="2" charset="77"/>
              </a:defRPr>
            </a:lvl2pPr>
            <a:lvl3pPr>
              <a:defRPr sz="1600" b="0" i="0">
                <a:latin typeface="Montserrat Light" pitchFamily="2" charset="77"/>
              </a:defRPr>
            </a:lvl3pPr>
            <a:lvl4pPr>
              <a:defRPr sz="1600" b="0" i="0">
                <a:latin typeface="Montserrat Light" pitchFamily="2" charset="77"/>
              </a:defRPr>
            </a:lvl4pPr>
            <a:lvl5pPr>
              <a:defRPr sz="1600" b="0" i="0">
                <a:latin typeface="Montserrat Light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BC8DDEF-A42D-1C41-9086-6432858F1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rgbClr val="121836">
                    <a:alpha val="25000"/>
                  </a:srgb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Introduction to Control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FF5C960-ED6D-4749-95CE-920C05926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3968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5DC1A911-D872-BB41-B436-90F844B2A1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388252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ection Header">
    <p:bg>
      <p:bgPr>
        <a:gradFill>
          <a:gsLst>
            <a:gs pos="9000">
              <a:srgbClr val="05C5A0"/>
            </a:gs>
            <a:gs pos="100000">
              <a:srgbClr val="157AA0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77597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640C8BE-5C99-7047-956D-8A5A6F7B1B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CF2E2DF-9C37-9440-943A-C09A0EA90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68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587876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1E7ABE-5C4B-CD41-8CCE-2822381E19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58" y="0"/>
            <a:ext cx="12185884" cy="68580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E440861F-E7D5-E549-ACC3-630C57EC28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C1DD729B-1F9B-FB4C-9AF0-EAC2D2EE4B0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2844000"/>
            <a:ext cx="4536000" cy="9720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43C5CC1-889A-A74E-A531-C93D8CC746E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2AA10E6B-CB6A-8440-9977-46B0C2DF408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46512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gradFill>
          <a:gsLst>
            <a:gs pos="9000">
              <a:srgbClr val="6B0CBD"/>
            </a:gs>
            <a:gs pos="100000">
              <a:srgbClr val="B32E79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C50407E-A839-B941-B6A4-F8EEA63C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66F665A-33AF-8448-B687-9BAB657D24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02625F1-C954-CC4D-825D-2D165C8D5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8F65F8C5-8112-0942-B3CE-146BB04E677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D7FD81-5181-334A-8ADE-B123F7BBD46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97878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ection Header">
    <p:bg>
      <p:bgPr>
        <a:gradFill>
          <a:gsLst>
            <a:gs pos="9000">
              <a:srgbClr val="6B0CBD"/>
            </a:gs>
            <a:gs pos="100000">
              <a:srgbClr val="B32E79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C50407E-A839-B941-B6A4-F8EEA63C7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80645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66F665A-33AF-8448-B687-9BAB657D24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02625F1-C954-CC4D-825D-2D165C8D5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11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93749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_Header_1">
    <p:bg>
      <p:bgPr>
        <a:gradFill>
          <a:gsLst>
            <a:gs pos="100000">
              <a:schemeClr val="accent1">
                <a:lumMod val="75000"/>
              </a:schemeClr>
            </a:gs>
            <a:gs pos="0">
              <a:schemeClr val="accent1"/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B363E38-FC30-0D45-AB80-BFA62F5376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817296" y="600023"/>
            <a:ext cx="5624707" cy="5624707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7CCD6FF7-3074-504E-A1B6-0E8FDA7A4AE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16916" y="1116267"/>
            <a:ext cx="4625467" cy="46254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423C11-4411-8243-8FE0-EB33CFC610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389823"/>
            <a:ext cx="10515600" cy="2078355"/>
          </a:xfrm>
          <a:prstGeom prst="rect">
            <a:avLst/>
          </a:prstGeom>
        </p:spPr>
        <p:txBody>
          <a:bodyPr anchor="ctr" anchorCtr="0"/>
          <a:lstStyle>
            <a:lvl1pPr>
              <a:defRPr sz="60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r>
              <a:rPr lang="en-US"/>
              <a:t>Header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5A8235E-961D-5246-98D5-90C94CD5E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B5FF30E-3B8A-2D4D-B063-7CD92C398AD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68844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_Header_1">
    <p:bg>
      <p:bgPr>
        <a:gradFill>
          <a:gsLst>
            <a:gs pos="100000">
              <a:schemeClr val="accent1">
                <a:lumMod val="75000"/>
              </a:schemeClr>
            </a:gs>
            <a:gs pos="0">
              <a:schemeClr val="accent1"/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23C11-4411-8243-8FE0-EB33CFC610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2389823"/>
            <a:ext cx="10515600" cy="2078355"/>
          </a:xfrm>
          <a:prstGeom prst="rect">
            <a:avLst/>
          </a:prstGeom>
        </p:spPr>
        <p:txBody>
          <a:bodyPr anchor="ctr" anchorCtr="0"/>
          <a:lstStyle>
            <a:lvl1pPr>
              <a:defRPr sz="6000" b="1" i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r>
              <a:rPr lang="en-US"/>
              <a:t>Header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5A8235E-961D-5246-98D5-90C94CD5E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2905B46-5884-D645-A365-B5E7F45AC5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52340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Content and Control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 hidden="1">
            <a:extLst>
              <a:ext uri="{FF2B5EF4-FFF2-40B4-BE49-F238E27FC236}">
                <a16:creationId xmlns:a16="http://schemas.microsoft.com/office/drawing/2014/main" id="{B4B879D3-A861-1E40-BCA8-9D45EE412226}"/>
              </a:ext>
            </a:extLst>
          </p:cNvPr>
          <p:cNvSpPr/>
          <p:nvPr userDrawn="1"/>
        </p:nvSpPr>
        <p:spPr>
          <a:xfrm>
            <a:off x="0" y="0"/>
            <a:ext cx="12192000" cy="1260000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BC8DDEF-A42D-1C41-9086-6432858F1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8936"/>
            <a:ext cx="4114800" cy="304707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rgbClr val="121836">
                    <a:alpha val="25000"/>
                  </a:srgbClr>
                </a:solidFill>
                <a:latin typeface="Montserrat Light" pitchFamily="2" charset="77"/>
              </a:defRPr>
            </a:lvl1pPr>
          </a:lstStyle>
          <a:p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Product Office Hours 09/18/18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FF5C960-ED6D-4749-95CE-920C05926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5DC1A911-D872-BB41-B436-90F844B2A1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D4F06BB-572D-934E-AC84-6576CE91091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907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42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73784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/50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nut 14"/>
          <p:cNvSpPr/>
          <p:nvPr userDrawn="1"/>
        </p:nvSpPr>
        <p:spPr>
          <a:xfrm>
            <a:off x="3571480" y="-421527"/>
            <a:ext cx="2146334" cy="2146334"/>
          </a:xfrm>
          <a:prstGeom prst="donut">
            <a:avLst>
              <a:gd name="adj" fmla="val 26858"/>
            </a:avLst>
          </a:prstGeom>
          <a:solidFill>
            <a:schemeClr val="bg1">
              <a:lumMod val="7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Donut 15"/>
          <p:cNvSpPr/>
          <p:nvPr userDrawn="1"/>
        </p:nvSpPr>
        <p:spPr>
          <a:xfrm>
            <a:off x="6603151" y="2247875"/>
            <a:ext cx="3462992" cy="3462992"/>
          </a:xfrm>
          <a:prstGeom prst="donut">
            <a:avLst/>
          </a:prstGeom>
          <a:solidFill>
            <a:schemeClr val="bg1">
              <a:lumMod val="7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Donut 17"/>
          <p:cNvSpPr/>
          <p:nvPr userDrawn="1"/>
        </p:nvSpPr>
        <p:spPr>
          <a:xfrm>
            <a:off x="4841574" y="6039699"/>
            <a:ext cx="1807154" cy="1784119"/>
          </a:xfrm>
          <a:prstGeom prst="donut">
            <a:avLst>
              <a:gd name="adj" fmla="val 26858"/>
            </a:avLst>
          </a:prstGeom>
          <a:solidFill>
            <a:schemeClr val="bg1">
              <a:lumMod val="7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0" y="-29980"/>
            <a:ext cx="12191998" cy="68879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21836"/>
              </a:solidFill>
            </a:endParaRPr>
          </a:p>
        </p:txBody>
      </p:sp>
      <p:sp>
        <p:nvSpPr>
          <p:cNvPr id="24" name="Donut 23"/>
          <p:cNvSpPr/>
          <p:nvPr userDrawn="1"/>
        </p:nvSpPr>
        <p:spPr>
          <a:xfrm>
            <a:off x="637780" y="2153353"/>
            <a:ext cx="2933700" cy="2933700"/>
          </a:xfrm>
          <a:prstGeom prst="donut">
            <a:avLst>
              <a:gd name="adj" fmla="val 15473"/>
            </a:avLst>
          </a:prstGeom>
          <a:solidFill>
            <a:srgbClr val="FFFFFF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Donut 24"/>
          <p:cNvSpPr/>
          <p:nvPr userDrawn="1"/>
        </p:nvSpPr>
        <p:spPr>
          <a:xfrm>
            <a:off x="3031671" y="-560042"/>
            <a:ext cx="1966968" cy="1966968"/>
          </a:xfrm>
          <a:prstGeom prst="donut">
            <a:avLst>
              <a:gd name="adj" fmla="val 26858"/>
            </a:avLst>
          </a:prstGeom>
          <a:solidFill>
            <a:srgbClr val="FFFFFF">
              <a:alpha val="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6614459" y="203183"/>
            <a:ext cx="4949715" cy="1325563"/>
          </a:xfrm>
        </p:spPr>
        <p:txBody>
          <a:bodyPr>
            <a:noAutofit/>
          </a:bodyPr>
          <a:lstStyle>
            <a:lvl1pPr>
              <a:defRPr sz="4400" b="1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idx="1" hasCustomPrompt="1"/>
          </p:nvPr>
        </p:nvSpPr>
        <p:spPr>
          <a:xfrm>
            <a:off x="6603151" y="1626388"/>
            <a:ext cx="4961024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23E74F-6B1B-4240-B175-3384344D0259}"/>
              </a:ext>
            </a:extLst>
          </p:cNvPr>
          <p:cNvSpPr/>
          <p:nvPr userDrawn="1"/>
        </p:nvSpPr>
        <p:spPr>
          <a:xfrm>
            <a:off x="-2700" y="-29979"/>
            <a:ext cx="5945811" cy="691897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latin typeface="Ubuntu" charset="0"/>
                <a:ea typeface="Ubuntu" charset="0"/>
                <a:cs typeface="Ubuntu" charset="0"/>
              </a:rPr>
              <a:t>INSERT IMAGE AND </a:t>
            </a:r>
            <a:br>
              <a:rPr lang="en-US" sz="2400">
                <a:latin typeface="Ubuntu" charset="0"/>
                <a:ea typeface="Ubuntu" charset="0"/>
                <a:cs typeface="Ubuntu" charset="0"/>
              </a:rPr>
            </a:br>
            <a:r>
              <a:rPr lang="en-US" sz="2400">
                <a:latin typeface="Ubuntu" charset="0"/>
                <a:ea typeface="Ubuntu" charset="0"/>
                <a:cs typeface="Ubuntu" charset="0"/>
              </a:rPr>
              <a:t>STRETCH TO</a:t>
            </a:r>
            <a:r>
              <a:rPr lang="en-US" sz="2400" baseline="0">
                <a:latin typeface="Ubuntu" charset="0"/>
                <a:ea typeface="Ubuntu" charset="0"/>
                <a:cs typeface="Ubuntu" charset="0"/>
              </a:rPr>
              <a:t> COMPLETELY </a:t>
            </a:r>
            <a:br>
              <a:rPr lang="en-US" sz="2400" baseline="0">
                <a:latin typeface="Ubuntu" charset="0"/>
                <a:ea typeface="Ubuntu" charset="0"/>
                <a:cs typeface="Ubuntu" charset="0"/>
              </a:rPr>
            </a:br>
            <a:r>
              <a:rPr lang="en-US" sz="2400" baseline="0">
                <a:latin typeface="Ubuntu" charset="0"/>
                <a:ea typeface="Ubuntu" charset="0"/>
                <a:cs typeface="Ubuntu" charset="0"/>
              </a:rPr>
              <a:t>COVER THIS AREA</a:t>
            </a:r>
            <a:endParaRPr lang="en-US" sz="2400">
              <a:latin typeface="Ubuntu" charset="0"/>
              <a:ea typeface="Ubuntu" charset="0"/>
              <a:cs typeface="Ubuntu" charset="0"/>
            </a:endParaRPr>
          </a:p>
        </p:txBody>
      </p:sp>
      <p:pic>
        <p:nvPicPr>
          <p:cNvPr id="34" name="Graphic 7">
            <a:extLst>
              <a:ext uri="{FF2B5EF4-FFF2-40B4-BE49-F238E27FC236}">
                <a16:creationId xmlns:a16="http://schemas.microsoft.com/office/drawing/2014/main" id="{DFC86DF7-A46C-483B-B215-C6C5939442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1"/>
          <a:stretch/>
        </p:blipFill>
        <p:spPr>
          <a:xfrm>
            <a:off x="7557721" y="6446855"/>
            <a:ext cx="1192823" cy="3152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BC1235F-83EB-0345-9EA6-B711C08294E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7862" y="6384655"/>
            <a:ext cx="5592064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393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23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Presentation Cover | Connected Arch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02F54EE-E445-9B4E-B28C-9723134F13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103"/>
            <a:ext cx="12192000" cy="6851794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43850B3B-8B78-334D-8874-EC2824906A0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2806626"/>
            <a:ext cx="8473440" cy="118872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399D204-FB1B-F441-A286-343A591D338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9A7D776-0063-C147-BCBB-0F938632EB4F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622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000" b="1" i="0" kern="1200" baseline="0" dirty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228591" marR="0" indent="-228591" algn="l" defTabSz="3809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D20000"/>
              </a:buClr>
              <a:buSzPct val="60000"/>
              <a:buFont typeface="Calibri" pitchFamily="34" charset="0"/>
              <a:buChar char="•"/>
              <a:tabLst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42920" marR="0" indent="-285739" algn="l" defTabSz="45718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5"/>
              </a:buClr>
              <a:buSzTx/>
              <a:buFont typeface="Arial"/>
              <a:buChar char="–"/>
              <a:tabLst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1142954" marR="0" indent="-228591" algn="l" defTabSz="45718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D20000"/>
              </a:buClr>
              <a:buSzPct val="60000"/>
              <a:buFont typeface="Calibri" pitchFamily="34" charset="0"/>
              <a:buChar char="•"/>
              <a:tabLst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136" marR="0" indent="-228591" algn="l" defTabSz="45718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</a:lstStyle>
          <a:p>
            <a:pPr defTabSz="457200">
              <a:lnSpc>
                <a:spcPct val="100000"/>
              </a:lnSpc>
              <a:spcBef>
                <a:spcPct val="20000"/>
              </a:spcBef>
              <a:buClr>
                <a:srgbClr val="D20000"/>
              </a:buClr>
              <a:buSzPct val="60000"/>
              <a:buFont typeface="Calibri" pitchFamily="34" charset="0"/>
              <a:buChar char="•"/>
            </a:pPr>
            <a:r>
              <a:rPr lang="en-US">
                <a:solidFill>
                  <a:schemeClr val="accent5"/>
                </a:solidFill>
              </a:rPr>
              <a:t>Click to edit Master text styles</a:t>
            </a:r>
          </a:p>
          <a:p>
            <a:pPr marL="742920" lvl="1" indent="-285739" defTabSz="457182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Arial"/>
              <a:buChar char="–"/>
            </a:pPr>
            <a:r>
              <a:rPr lang="en-US">
                <a:solidFill>
                  <a:schemeClr val="accent5"/>
                </a:solidFill>
              </a:rPr>
              <a:t>Second level</a:t>
            </a:r>
          </a:p>
          <a:p>
            <a:pPr lvl="2" defTabSz="457182">
              <a:lnSpc>
                <a:spcPct val="100000"/>
              </a:lnSpc>
              <a:spcBef>
                <a:spcPct val="20000"/>
              </a:spcBef>
              <a:buClr>
                <a:srgbClr val="D20000"/>
              </a:buClr>
              <a:buSzPct val="60000"/>
              <a:buFont typeface="Calibri" pitchFamily="34" charset="0"/>
              <a:buChar char="•"/>
            </a:pPr>
            <a:r>
              <a:rPr lang="en-US" sz="2417">
                <a:solidFill>
                  <a:schemeClr val="accent5"/>
                </a:solidFill>
              </a:rPr>
              <a:t>Third level</a:t>
            </a:r>
          </a:p>
          <a:p>
            <a:pPr lvl="3" defTabSz="457182">
              <a:lnSpc>
                <a:spcPct val="100000"/>
              </a:lnSpc>
              <a:spcBef>
                <a:spcPct val="20000"/>
              </a:spcBef>
              <a:buClrTx/>
              <a:buFont typeface="Arial"/>
              <a:buChar char="–"/>
            </a:pPr>
            <a:r>
              <a:rPr lang="en-US" sz="2000">
                <a:solidFill>
                  <a:schemeClr val="accent5"/>
                </a:solidFill>
              </a:rPr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228591" marR="0" indent="-228591" algn="l" defTabSz="3809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D20000"/>
              </a:buClr>
              <a:buSzPct val="60000"/>
              <a:buFont typeface="Calibri" pitchFamily="34" charset="0"/>
              <a:buChar char="•"/>
              <a:tabLst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742920" marR="0" indent="-285739" algn="l" defTabSz="45718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5"/>
              </a:buClr>
              <a:buSzTx/>
              <a:buFont typeface="Arial"/>
              <a:buChar char="–"/>
              <a:tabLst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1142954" marR="0" indent="-228591" algn="l" defTabSz="45718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D20000"/>
              </a:buClr>
              <a:buSzPct val="60000"/>
              <a:buFont typeface="Calibri" pitchFamily="34" charset="0"/>
              <a:buChar char="•"/>
              <a:tabLst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136" marR="0" indent="-228591" algn="l" defTabSz="45718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–"/>
              <a:tabLst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</a:lstStyle>
          <a:p>
            <a:pPr defTabSz="457200">
              <a:lnSpc>
                <a:spcPct val="100000"/>
              </a:lnSpc>
              <a:spcBef>
                <a:spcPct val="20000"/>
              </a:spcBef>
              <a:buClr>
                <a:srgbClr val="D20000"/>
              </a:buClr>
              <a:buSzPct val="60000"/>
              <a:buFont typeface="Calibri" pitchFamily="34" charset="0"/>
              <a:buChar char="•"/>
            </a:pPr>
            <a:r>
              <a:rPr lang="en-US">
                <a:solidFill>
                  <a:schemeClr val="accent5"/>
                </a:solidFill>
              </a:rPr>
              <a:t>Click to edit Master text styles</a:t>
            </a:r>
          </a:p>
          <a:p>
            <a:pPr marL="742920" lvl="1" indent="-285739" defTabSz="457182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Arial"/>
              <a:buChar char="–"/>
            </a:pPr>
            <a:r>
              <a:rPr lang="en-US">
                <a:solidFill>
                  <a:schemeClr val="accent5"/>
                </a:solidFill>
              </a:rPr>
              <a:t>Second level</a:t>
            </a:r>
          </a:p>
          <a:p>
            <a:pPr lvl="2" defTabSz="457182">
              <a:lnSpc>
                <a:spcPct val="100000"/>
              </a:lnSpc>
              <a:spcBef>
                <a:spcPct val="20000"/>
              </a:spcBef>
              <a:buClr>
                <a:srgbClr val="D20000"/>
              </a:buClr>
              <a:buSzPct val="60000"/>
              <a:buFont typeface="Calibri" pitchFamily="34" charset="0"/>
              <a:buChar char="•"/>
            </a:pPr>
            <a:r>
              <a:rPr lang="en-US" sz="2417">
                <a:solidFill>
                  <a:schemeClr val="accent5"/>
                </a:solidFill>
              </a:rPr>
              <a:t>Third level</a:t>
            </a:r>
          </a:p>
          <a:p>
            <a:pPr lvl="3" defTabSz="457182">
              <a:lnSpc>
                <a:spcPct val="100000"/>
              </a:lnSpc>
              <a:spcBef>
                <a:spcPct val="20000"/>
              </a:spcBef>
              <a:buClrTx/>
              <a:buFont typeface="Arial"/>
              <a:buChar char="–"/>
            </a:pPr>
            <a:r>
              <a:rPr lang="en-US" sz="2000">
                <a:solidFill>
                  <a:schemeClr val="accent5"/>
                </a:solidFill>
              </a:rPr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92218304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99273" y="374053"/>
            <a:ext cx="10972800" cy="594570"/>
          </a:xfrm>
          <a:prstGeom prst="rect">
            <a:avLst/>
          </a:prstGeom>
        </p:spPr>
        <p:txBody>
          <a:bodyPr vert="horz"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376781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 hidden="1">
            <a:extLst>
              <a:ext uri="{FF2B5EF4-FFF2-40B4-BE49-F238E27FC236}">
                <a16:creationId xmlns:a16="http://schemas.microsoft.com/office/drawing/2014/main" id="{BAC21E22-642F-9445-B3CB-A99BC0CB543F}"/>
              </a:ext>
            </a:extLst>
          </p:cNvPr>
          <p:cNvSpPr/>
          <p:nvPr userDrawn="1"/>
        </p:nvSpPr>
        <p:spPr>
          <a:xfrm>
            <a:off x="0" y="0"/>
            <a:ext cx="12192000" cy="1260000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2EACA-4B6E-524F-A59B-B06CC6DC9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57375"/>
            <a:ext cx="4864566" cy="647699"/>
          </a:xfrm>
        </p:spPr>
        <p:txBody>
          <a:bodyPr anchor="b">
            <a:normAutofit/>
          </a:bodyPr>
          <a:lstStyle>
            <a:lvl1pPr marL="0" indent="0">
              <a:buNone/>
              <a:defRPr sz="1800" b="0" i="0">
                <a:latin typeface="Montserrat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B93B13-CEB4-394A-A4A5-4BFAED723C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650209"/>
            <a:ext cx="4864566" cy="353945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/>
            </a:lvl1pPr>
            <a:lvl2pPr>
              <a:lnSpc>
                <a:spcPct val="150000"/>
              </a:lnSpc>
              <a:defRPr sz="1200"/>
            </a:lvl2pPr>
            <a:lvl3pPr>
              <a:lnSpc>
                <a:spcPct val="150000"/>
              </a:lnSpc>
              <a:defRPr sz="12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B2D15A-ED65-594A-942A-E2594588E1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5277" y="1857375"/>
            <a:ext cx="4888523" cy="647699"/>
          </a:xfrm>
        </p:spPr>
        <p:txBody>
          <a:bodyPr anchor="b">
            <a:normAutofit/>
          </a:bodyPr>
          <a:lstStyle>
            <a:lvl1pPr marL="0" indent="0">
              <a:buNone/>
              <a:defRPr sz="1800" b="0" i="0">
                <a:latin typeface="Montserrat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3D470E-20F1-7C4F-B6C2-A2C225457C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5277" y="2650209"/>
            <a:ext cx="4888523" cy="353945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200"/>
            </a:lvl1pPr>
            <a:lvl2pPr>
              <a:lnSpc>
                <a:spcPct val="150000"/>
              </a:lnSpc>
              <a:defRPr sz="1200"/>
            </a:lvl2pPr>
            <a:lvl3pPr>
              <a:lnSpc>
                <a:spcPct val="150000"/>
              </a:lnSpc>
              <a:defRPr sz="12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60117D43-8EEE-364A-B3D3-0732932D9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rgbClr val="121836">
                    <a:alpha val="25000"/>
                  </a:srgbClr>
                </a:solidFill>
                <a:latin typeface="Montserrat Light" pitchFamily="2" charset="77"/>
              </a:defRPr>
            </a:lvl1pPr>
          </a:lstStyle>
          <a:p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64848C6-5ADB-664B-9180-5E61E87BC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3968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48B84A5-E6DE-9F4F-B08C-8725359BE6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2813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Agenda | Connected Archive">
    <p:bg>
      <p:bgPr>
        <a:gradFill>
          <a:gsLst>
            <a:gs pos="9000">
              <a:srgbClr val="571EBC"/>
            </a:gs>
            <a:gs pos="100000">
              <a:srgbClr val="007DFF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B59BB6EC-E487-4341-969C-69417D9F39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9D4B5F-F18C-5643-A05E-A706A4F1A5C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C597486-83EF-E847-9659-D72191878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F59D582-D06A-8C41-BA50-5A77CDDBE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C53F5460-4D83-874A-A45B-09EABA5822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</p:spTree>
    <p:extLst>
      <p:ext uri="{BB962C8B-B14F-4D97-AF65-F5344CB8AC3E}">
        <p14:creationId xmlns:p14="http://schemas.microsoft.com/office/powerpoint/2010/main" val="3138881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Title | Connected Archive">
    <p:bg>
      <p:bgPr>
        <a:gradFill>
          <a:gsLst>
            <a:gs pos="9000">
              <a:srgbClr val="571EBC"/>
            </a:gs>
            <a:gs pos="100000">
              <a:srgbClr val="007DFF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73279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3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59BB6EC-E487-4341-969C-69417D9F397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9A34B63-B9F3-734A-91AC-32FA68D01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83364"/>
            <a:ext cx="10515600" cy="822524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2336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esentation Cover | Connected Archive, Prof. Cl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3F8866-5593-EE42-9340-92517FFF56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58" y="0"/>
            <a:ext cx="12185884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45FB9A0-9559-9A46-9730-826613020699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838800" y="1980000"/>
            <a:ext cx="9144000" cy="654803"/>
          </a:xfrm>
        </p:spPr>
        <p:txBody>
          <a:bodyPr lIns="0" anchor="b" anchorCtr="0"/>
          <a:lstStyle>
            <a:lvl1pPr marL="0" indent="0" algn="l">
              <a:buNone/>
              <a:defRPr sz="2400" b="0" i="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43850B3B-8B78-334D-8874-EC2824906A0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8800" y="2806630"/>
            <a:ext cx="8473440" cy="1188720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2214169D-A87F-394B-AB5B-6DC9EC9C6FAC}"/>
              </a:ext>
            </a:extLst>
          </p:cNvPr>
          <p:cNvSpPr txBox="1">
            <a:spLocks/>
          </p:cNvSpPr>
          <p:nvPr userDrawn="1"/>
        </p:nvSpPr>
        <p:spPr>
          <a:xfrm>
            <a:off x="2294376" y="3611965"/>
            <a:ext cx="9144000" cy="654803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>
                    <a:alpha val="80000"/>
                  </a:schemeClr>
                </a:solidFill>
                <a:latin typeface="Montserrat Light" pitchFamily="2" charset="77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Professional Cloud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A077FD1B-E476-6544-B013-B66761E2187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8800" y="744837"/>
            <a:ext cx="2129934" cy="39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9659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0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Agenda | Connected Archive Prof. Cloud">
    <p:bg>
      <p:bgPr>
        <a:gradFill>
          <a:gsLst>
            <a:gs pos="8000">
              <a:srgbClr val="2EC4D4"/>
            </a:gs>
            <a:gs pos="100000">
              <a:srgbClr val="007DFF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CC4EA2A-0CDE-8144-9495-BF41F42F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199200"/>
            <a:ext cx="4114800" cy="306000"/>
          </a:xfrm>
          <a:prstGeom prst="rect">
            <a:avLst/>
          </a:prstGeom>
        </p:spPr>
        <p:txBody>
          <a:bodyPr/>
          <a:lstStyle>
            <a:lvl1pPr algn="l">
              <a:defRPr sz="1400" b="0" i="0">
                <a:solidFill>
                  <a:schemeClr val="bg1">
                    <a:alpha val="60000"/>
                  </a:schemeClr>
                </a:solidFill>
                <a:latin typeface="Montserrat Light" pitchFamily="2" charset="77"/>
              </a:defRPr>
            </a:lvl1pPr>
          </a:lstStyle>
          <a:p>
            <a:r>
              <a:rPr lang="en-US"/>
              <a:t>Presentation name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45DD313-0D13-FE4C-AC31-105B75D0D2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4928" y="6228158"/>
            <a:ext cx="1322522" cy="24626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A5779F3-87A5-9542-AD9E-ED839C575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4064"/>
            <a:ext cx="10515600" cy="822524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defRPr sz="2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A4A5C650-CCE6-4040-9379-20D305D8EA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395920"/>
            <a:ext cx="10515600" cy="26814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>
                <a:solidFill>
                  <a:schemeClr val="bg1"/>
                </a:solidFill>
                <a:effectLst/>
              </a:defRPr>
            </a:lvl1pPr>
            <a:lvl2pPr marL="4572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2pPr>
            <a:lvl3pPr marL="9144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3pPr>
            <a:lvl4pPr marL="13716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4pPr>
            <a:lvl5pPr marL="1828800" indent="0">
              <a:buFontTx/>
              <a:buNone/>
              <a:defRPr sz="1200">
                <a:solidFill>
                  <a:schemeClr val="tx1"/>
                </a:solidFill>
                <a:effectLst/>
              </a:defRPr>
            </a:lvl5pPr>
          </a:lstStyle>
          <a:p>
            <a:pPr lvl="0"/>
            <a:r>
              <a:rPr lang="en-US"/>
              <a:t>Click to edit Name of the Section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E5A5E3-C7A8-F94B-89C3-4253376AA4A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2439" y="1267179"/>
            <a:ext cx="4704244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390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7.xml"/><Relationship Id="rId21" Type="http://schemas.openxmlformats.org/officeDocument/2006/relationships/slideLayout" Target="../slideLayouts/slideLayout25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20" Type="http://schemas.openxmlformats.org/officeDocument/2006/relationships/slideLayout" Target="../slideLayouts/slideLayout24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23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26" Type="http://schemas.openxmlformats.org/officeDocument/2006/relationships/slideLayout" Target="../slideLayouts/slideLayout51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slideLayout" Target="../slideLayouts/slideLayout50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Relationship Id="rId27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36610C-9C67-6E42-8EE7-D0C9E4581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C4739-B1B4-0D41-A8F5-1D989FD4A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7014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724" r:id="rId2"/>
    <p:sldLayoutId id="2147483757" r:id="rId3"/>
    <p:sldLayoutId id="214748379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Montserrat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36610C-9C67-6E42-8EE7-D0C9E4581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C4739-B1B4-0D41-A8F5-1D989FD4A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628BB78-152B-174B-8C6D-40060EDB23CE}"/>
              </a:ext>
            </a:extLst>
          </p:cNvPr>
          <p:cNvSpPr txBox="1">
            <a:spLocks/>
          </p:cNvSpPr>
          <p:nvPr userDrawn="1"/>
        </p:nvSpPr>
        <p:spPr>
          <a:xfrm>
            <a:off x="838200" y="6198936"/>
            <a:ext cx="4114800" cy="30470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400" b="0" i="0" kern="1200">
                <a:solidFill>
                  <a:srgbClr val="121836">
                    <a:alpha val="25000"/>
                  </a:srgbClr>
                </a:solidFill>
                <a:latin typeface="Montserrat Light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Presentation name</a:t>
            </a:r>
          </a:p>
        </p:txBody>
      </p:sp>
    </p:spTree>
    <p:extLst>
      <p:ext uri="{BB962C8B-B14F-4D97-AF65-F5344CB8AC3E}">
        <p14:creationId xmlns:p14="http://schemas.microsoft.com/office/powerpoint/2010/main" val="1135585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47" r:id="rId13"/>
    <p:sldLayoutId id="2147483748" r:id="rId14"/>
    <p:sldLayoutId id="2147483749" r:id="rId15"/>
    <p:sldLayoutId id="2147483750" r:id="rId16"/>
    <p:sldLayoutId id="2147483751" r:id="rId17"/>
    <p:sldLayoutId id="2147483752" r:id="rId18"/>
    <p:sldLayoutId id="2147483753" r:id="rId19"/>
    <p:sldLayoutId id="2147483754" r:id="rId20"/>
    <p:sldLayoutId id="2147483755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Montserrat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36610C-9C67-6E42-8EE7-D0C9E4581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C4739-B1B4-0D41-A8F5-1D989FD4A2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B6CA4-AD15-8D4C-9131-0E666BF750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15FE45-579B-4A4A-8D3B-018624934FF4}" type="datetimeFigureOut">
              <a:rPr lang="en-US" smtClean="0"/>
              <a:t>11/14/2019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B4BE9-0C8E-C64F-9B5B-8CC8225650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530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  <p:sldLayoutId id="2147483779" r:id="rId12"/>
    <p:sldLayoutId id="2147483780" r:id="rId13"/>
    <p:sldLayoutId id="2147483781" r:id="rId14"/>
    <p:sldLayoutId id="2147483782" r:id="rId15"/>
    <p:sldLayoutId id="2147483783" r:id="rId16"/>
    <p:sldLayoutId id="2147483784" r:id="rId17"/>
    <p:sldLayoutId id="2147483785" r:id="rId18"/>
    <p:sldLayoutId id="2147483786" r:id="rId19"/>
    <p:sldLayoutId id="2147483787" r:id="rId20"/>
    <p:sldLayoutId id="2147483788" r:id="rId21"/>
    <p:sldLayoutId id="2147483789" r:id="rId22"/>
    <p:sldLayoutId id="2147483790" r:id="rId23"/>
    <p:sldLayoutId id="2147483791" r:id="rId24"/>
    <p:sldLayoutId id="2147483792" r:id="rId25"/>
    <p:sldLayoutId id="2147483793" r:id="rId26"/>
    <p:sldLayoutId id="2147483794" r:id="rId2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Montserrat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 Ligh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B5636B6-23DF-D746-A5C2-F2AB64F55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89823"/>
            <a:ext cx="10515600" cy="2078355"/>
          </a:xfrm>
        </p:spPr>
        <p:txBody>
          <a:bodyPr>
            <a:normAutofit/>
          </a:bodyPr>
          <a:lstStyle/>
          <a:p>
            <a:r>
              <a:rPr lang="en-US" dirty="0"/>
              <a:t>SRE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4722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2CB31-E246-46FC-BE90-81909463C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51" y="239423"/>
            <a:ext cx="10515600" cy="822524"/>
          </a:xfrm>
        </p:spPr>
        <p:txBody>
          <a:bodyPr/>
          <a:lstStyle/>
          <a:p>
            <a:r>
              <a:rPr lang="en-US" dirty="0">
                <a:latin typeface="Montserrat"/>
              </a:rPr>
              <a:t>SRE – </a:t>
            </a:r>
            <a:r>
              <a:rPr lang="en-IN" dirty="0"/>
              <a:t>Site Reliability Engineering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2A8D6CE-3010-4321-A53F-2FCD1C699D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2192260"/>
              </p:ext>
            </p:extLst>
          </p:nvPr>
        </p:nvGraphicFramePr>
        <p:xfrm>
          <a:off x="490654" y="932208"/>
          <a:ext cx="12177941" cy="5769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CA6E2B71-326D-714B-84F6-280933B501A7}"/>
              </a:ext>
            </a:extLst>
          </p:cNvPr>
          <p:cNvSpPr txBox="1">
            <a:spLocks/>
          </p:cNvSpPr>
          <p:nvPr/>
        </p:nvSpPr>
        <p:spPr>
          <a:xfrm>
            <a:off x="838200" y="6198936"/>
            <a:ext cx="4114800" cy="30470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solidFill>
                  <a:schemeClr val="tx2">
                    <a:lumMod val="60000"/>
                    <a:lumOff val="40000"/>
                  </a:schemeClr>
                </a:solidFill>
                <a:latin typeface="Montserrat Light" pitchFamily="2" charset="77"/>
              </a:rPr>
              <a:t>Confidentia</a:t>
            </a:r>
            <a:r>
              <a:rPr lang="en-US" sz="1400">
                <a:solidFill>
                  <a:schemeClr val="tx2">
                    <a:lumMod val="60000"/>
                    <a:lumOff val="40000"/>
                  </a:schemeClr>
                </a:solidFill>
                <a:latin typeface="Montserrat" panose="02000505000000020004" pitchFamily="2" charset="77"/>
              </a:rPr>
              <a:t>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C54753-4908-435E-852D-483F73A1351A}"/>
              </a:ext>
            </a:extLst>
          </p:cNvPr>
          <p:cNvSpPr txBox="1"/>
          <p:nvPr/>
        </p:nvSpPr>
        <p:spPr>
          <a:xfrm>
            <a:off x="364442" y="871332"/>
            <a:ext cx="1156009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</a:rPr>
              <a:t>Who are we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accent1"/>
              </a:solidFill>
            </a:endParaRPr>
          </a:p>
          <a:p>
            <a:pPr lvl="1"/>
            <a:r>
              <a:rPr lang="en-US" b="1" dirty="0"/>
              <a:t>Site Reliability Engineering (SRE) is a discipline that incorporates aspects of software engineering and applies them to infrastructure and operations problems. In summary we ensure Business continuity for our customers.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</a:rPr>
              <a:t>What we do ?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pPr lvl="1"/>
            <a:r>
              <a:rPr lang="en-US" b="1" dirty="0"/>
              <a:t>SRE Prime objective is to ensure 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b="1" dirty="0"/>
              <a:t>Monitoring 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b="1" dirty="0"/>
              <a:t>Application availability </a:t>
            </a:r>
          </a:p>
          <a:p>
            <a:pPr marL="1714500" lvl="3" indent="-342900">
              <a:buFont typeface="+mj-lt"/>
              <a:buAutoNum type="arabicPeriod"/>
            </a:pPr>
            <a:r>
              <a:rPr lang="en-US" b="1" dirty="0"/>
              <a:t>Data availability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b="1" dirty="0"/>
              <a:t>Business continuity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b="1" dirty="0"/>
              <a:t>Incident management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b="1" dirty="0"/>
              <a:t>Automation - reduce manual efforts.</a:t>
            </a:r>
          </a:p>
          <a:p>
            <a:pPr lvl="2"/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</a:rPr>
              <a:t>How  we do ?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b="1" dirty="0"/>
              <a:t>Tools                 - </a:t>
            </a:r>
            <a:r>
              <a:rPr lang="en-US" b="1" dirty="0" err="1"/>
              <a:t>DataDog</a:t>
            </a:r>
            <a:r>
              <a:rPr lang="en-US" b="1" dirty="0"/>
              <a:t> , Nagios, Email Alerts, Pager Duty.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b="1" dirty="0"/>
              <a:t>Collaboration  – Slack, Microsoft Teams, </a:t>
            </a:r>
            <a:r>
              <a:rPr lang="en-US" b="1" dirty="0" err="1"/>
              <a:t>Webex</a:t>
            </a:r>
            <a:r>
              <a:rPr lang="en-US" b="1" dirty="0"/>
              <a:t> ,Zoom.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b="1" dirty="0"/>
              <a:t>Stakeholders    - CS , BCS, Customer, L4/Eng.</a:t>
            </a:r>
          </a:p>
          <a:p>
            <a:pPr lvl="2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58966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1BC2F-EE95-4E8C-ADB9-E953418F5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376" y="155113"/>
            <a:ext cx="10515600" cy="396875"/>
          </a:xfrm>
        </p:spPr>
        <p:txBody>
          <a:bodyPr>
            <a:normAutofit fontScale="90000"/>
          </a:bodyPr>
          <a:lstStyle/>
          <a:p>
            <a:r>
              <a:rPr lang="en-US" dirty="0"/>
              <a:t>SRE Working Model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720410-BC13-4E17-9921-EDA4BC133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09" y="2870206"/>
            <a:ext cx="7338406" cy="308324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C3BF10-BDEB-450E-BB23-A8340CD94C9A}"/>
              </a:ext>
            </a:extLst>
          </p:cNvPr>
          <p:cNvCxnSpPr>
            <a:cxnSpLocks/>
          </p:cNvCxnSpPr>
          <p:nvPr/>
        </p:nvCxnSpPr>
        <p:spPr>
          <a:xfrm>
            <a:off x="5882017" y="2870205"/>
            <a:ext cx="1" cy="3053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8ED2F0F-D4BE-4D9F-9D41-F008228A7A7D}"/>
              </a:ext>
            </a:extLst>
          </p:cNvPr>
          <p:cNvCxnSpPr>
            <a:cxnSpLocks/>
            <a:stCxn id="4" idx="0"/>
          </p:cNvCxnSpPr>
          <p:nvPr/>
        </p:nvCxnSpPr>
        <p:spPr>
          <a:xfrm>
            <a:off x="4343012" y="2870206"/>
            <a:ext cx="0" cy="30538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39B4EF-9974-4BAF-8E76-1063D5E45D89}"/>
              </a:ext>
            </a:extLst>
          </p:cNvPr>
          <p:cNvCxnSpPr>
            <a:cxnSpLocks/>
          </p:cNvCxnSpPr>
          <p:nvPr/>
        </p:nvCxnSpPr>
        <p:spPr>
          <a:xfrm>
            <a:off x="3117505" y="2870205"/>
            <a:ext cx="0" cy="3053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DCC352-1CF8-4725-AC96-99376D69A3BE}"/>
              </a:ext>
            </a:extLst>
          </p:cNvPr>
          <p:cNvCxnSpPr>
            <a:cxnSpLocks/>
          </p:cNvCxnSpPr>
          <p:nvPr/>
        </p:nvCxnSpPr>
        <p:spPr>
          <a:xfrm>
            <a:off x="1953608" y="2870205"/>
            <a:ext cx="0" cy="30538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B9F4B81-78C1-487C-BB83-EA72A0902B5D}"/>
              </a:ext>
            </a:extLst>
          </p:cNvPr>
          <p:cNvSpPr txBox="1"/>
          <p:nvPr/>
        </p:nvSpPr>
        <p:spPr>
          <a:xfrm>
            <a:off x="5488285" y="2523440"/>
            <a:ext cx="1244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BLR (IST)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40CA77-47FB-4EE1-B84B-38DDC1A94BE9}"/>
              </a:ext>
            </a:extLst>
          </p:cNvPr>
          <p:cNvSpPr txBox="1"/>
          <p:nvPr/>
        </p:nvSpPr>
        <p:spPr>
          <a:xfrm>
            <a:off x="3977297" y="2523440"/>
            <a:ext cx="1244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UK (GMT)</a:t>
            </a:r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EBAB6E-127D-4113-9B2F-FA8A40697D1B}"/>
              </a:ext>
            </a:extLst>
          </p:cNvPr>
          <p:cNvSpPr txBox="1"/>
          <p:nvPr/>
        </p:nvSpPr>
        <p:spPr>
          <a:xfrm>
            <a:off x="2434313" y="2538157"/>
            <a:ext cx="1725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ATLANTA (EST)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A52610-73E7-4D47-8292-CFA55F5791B5}"/>
              </a:ext>
            </a:extLst>
          </p:cNvPr>
          <p:cNvSpPr txBox="1"/>
          <p:nvPr/>
        </p:nvSpPr>
        <p:spPr>
          <a:xfrm>
            <a:off x="1260622" y="2519515"/>
            <a:ext cx="1244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RWC(PST)</a:t>
            </a:r>
            <a:endParaRPr lang="en-IN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DFFB231-9B17-4BC8-AC29-871E3EC01FA4}"/>
              </a:ext>
            </a:extLst>
          </p:cNvPr>
          <p:cNvSpPr txBox="1"/>
          <p:nvPr/>
        </p:nvSpPr>
        <p:spPr>
          <a:xfrm>
            <a:off x="412376" y="748145"/>
            <a:ext cx="11125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SRE follows FTS model </a:t>
            </a:r>
            <a:r>
              <a:rPr lang="en-IN" dirty="0"/>
              <a:t>“</a:t>
            </a:r>
            <a:r>
              <a:rPr lang="en-IN" b="1" dirty="0"/>
              <a:t>Follow the sun</a:t>
            </a:r>
            <a:r>
              <a:rPr lang="en-IN" dirty="0"/>
              <a:t>” .</a:t>
            </a:r>
            <a:r>
              <a:rPr lang="en-US" dirty="0"/>
              <a:t> Modern day software development is spread more and more across national and international boundaries. Global software development (GSD) is now the need of the hour more than ever. </a:t>
            </a:r>
            <a:r>
              <a:rPr lang="en-IN" dirty="0"/>
              <a:t>FTS </a:t>
            </a:r>
            <a:r>
              <a:rPr lang="en-US" dirty="0"/>
              <a:t>one of the important concepts evolved in the past decade for </a:t>
            </a:r>
            <a:r>
              <a:rPr lang="en-IN" dirty="0"/>
              <a:t>software development.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E769150-8FF9-420A-A3AD-94E2159086AF}"/>
              </a:ext>
            </a:extLst>
          </p:cNvPr>
          <p:cNvSpPr txBox="1"/>
          <p:nvPr/>
        </p:nvSpPr>
        <p:spPr>
          <a:xfrm>
            <a:off x="412375" y="1911927"/>
            <a:ext cx="9345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are currently spread across below 4 Time Zones with very skilled and enthusiastic people.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9540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4AD77-3961-5B4A-A266-4381C758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765883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efault Theme | Presentation">
  <a:themeElements>
    <a:clrScheme name="Smarsh">
      <a:dk1>
        <a:srgbClr val="121836"/>
      </a:dk1>
      <a:lt1>
        <a:srgbClr val="FFFFFF"/>
      </a:lt1>
      <a:dk2>
        <a:srgbClr val="9DA1B3"/>
      </a:dk2>
      <a:lt2>
        <a:srgbClr val="F6F7FF"/>
      </a:lt2>
      <a:accent1>
        <a:srgbClr val="004EC3"/>
      </a:accent1>
      <a:accent2>
        <a:srgbClr val="009AFF"/>
      </a:accent2>
      <a:accent3>
        <a:srgbClr val="121836"/>
      </a:accent3>
      <a:accent4>
        <a:srgbClr val="871EEE"/>
      </a:accent4>
      <a:accent5>
        <a:srgbClr val="03CEA1"/>
      </a:accent5>
      <a:accent6>
        <a:srgbClr val="FFFFFF"/>
      </a:accent6>
      <a:hlink>
        <a:srgbClr val="004EC3"/>
      </a:hlink>
      <a:folHlink>
        <a:srgbClr val="009A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2-a Smarsh Blank PPT Template" id="{8E0B2A8E-55EF-2A4E-9DDD-BA79BAC8F9E4}" vid="{CE7465A2-7FD0-AA45-8085-CF508B3A8B49}"/>
    </a:ext>
  </a:extLst>
</a:theme>
</file>

<file path=ppt/theme/theme2.xml><?xml version="1.0" encoding="utf-8"?>
<a:theme xmlns:a="http://schemas.openxmlformats.org/drawingml/2006/main" name="Product Covers and Section Headers">
  <a:themeElements>
    <a:clrScheme name="Smarsh">
      <a:dk1>
        <a:srgbClr val="121836"/>
      </a:dk1>
      <a:lt1>
        <a:srgbClr val="FFFFFF"/>
      </a:lt1>
      <a:dk2>
        <a:srgbClr val="9DA1B3"/>
      </a:dk2>
      <a:lt2>
        <a:srgbClr val="F6F7FF"/>
      </a:lt2>
      <a:accent1>
        <a:srgbClr val="004EC3"/>
      </a:accent1>
      <a:accent2>
        <a:srgbClr val="009AFF"/>
      </a:accent2>
      <a:accent3>
        <a:srgbClr val="121836"/>
      </a:accent3>
      <a:accent4>
        <a:srgbClr val="871EEE"/>
      </a:accent4>
      <a:accent5>
        <a:srgbClr val="03CEA1"/>
      </a:accent5>
      <a:accent6>
        <a:srgbClr val="FFFFFF"/>
      </a:accent6>
      <a:hlink>
        <a:srgbClr val="004EC3"/>
      </a:hlink>
      <a:folHlink>
        <a:srgbClr val="009A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2-a Smarsh Blank PPT Template" id="{8E0B2A8E-55EF-2A4E-9DDD-BA79BAC8F9E4}" vid="{B61F1C82-9CD1-0B4E-AD7A-EC2E5BCAF837}"/>
    </a:ext>
  </a:extLst>
</a:theme>
</file>

<file path=ppt/theme/theme3.xml><?xml version="1.0" encoding="utf-8"?>
<a:theme xmlns:a="http://schemas.openxmlformats.org/drawingml/2006/main" name="1_Cover and Section Header">
  <a:themeElements>
    <a:clrScheme name="Smarsh">
      <a:dk1>
        <a:srgbClr val="121836"/>
      </a:dk1>
      <a:lt1>
        <a:srgbClr val="FFFFFF"/>
      </a:lt1>
      <a:dk2>
        <a:srgbClr val="9DA1B3"/>
      </a:dk2>
      <a:lt2>
        <a:srgbClr val="F6F7FF"/>
      </a:lt2>
      <a:accent1>
        <a:srgbClr val="004EC3"/>
      </a:accent1>
      <a:accent2>
        <a:srgbClr val="009AFF"/>
      </a:accent2>
      <a:accent3>
        <a:srgbClr val="121836"/>
      </a:accent3>
      <a:accent4>
        <a:srgbClr val="871EEE"/>
      </a:accent4>
      <a:accent5>
        <a:srgbClr val="03CEA1"/>
      </a:accent5>
      <a:accent6>
        <a:srgbClr val="FFFFFF"/>
      </a:accent6>
      <a:hlink>
        <a:srgbClr val="004EC3"/>
      </a:hlink>
      <a:folHlink>
        <a:srgbClr val="009A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 Smarsh Blank PPT Template compressed  -  Read-Only" id="{7F5C4443-D276-F043-8476-415E5C97E2F6}" vid="{B52E0B1F-45B1-F549-ABB9-AB1B00801535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975F911A77B884BB1DF4E20CF34EEE8" ma:contentTypeVersion="9" ma:contentTypeDescription="Create a new document." ma:contentTypeScope="" ma:versionID="acea2ce84a0af9a4a43e611c8f3a70bd">
  <xsd:schema xmlns:xsd="http://www.w3.org/2001/XMLSchema" xmlns:xs="http://www.w3.org/2001/XMLSchema" xmlns:p="http://schemas.microsoft.com/office/2006/metadata/properties" xmlns:ns2="a32c2737-eace-4556-9126-e49e8576e2f7" xmlns:ns3="751b9d6b-6037-4797-9eb5-caab66b5f469" targetNamespace="http://schemas.microsoft.com/office/2006/metadata/properties" ma:root="true" ma:fieldsID="3bc8149111a291564de69c94cb19f972" ns2:_="" ns3:_="">
    <xsd:import namespace="a32c2737-eace-4556-9126-e49e8576e2f7"/>
    <xsd:import namespace="751b9d6b-6037-4797-9eb5-caab66b5f469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2c2737-eace-4556-9126-e49e8576e2f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1b9d6b-6037-4797-9eb5-caab66b5f4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a32c2737-eace-4556-9126-e49e8576e2f7">
      <UserInfo>
        <DisplayName>Hari Asok</DisplayName>
        <AccountId>1072</AccountId>
        <AccountType/>
      </UserInfo>
      <UserInfo>
        <DisplayName>Blane Warrene</DisplayName>
        <AccountId>58</AccountId>
        <AccountType/>
      </UserInfo>
      <UserInfo>
        <DisplayName>Adam Miller-Howard</DisplayName>
        <AccountId>144</AccountId>
        <AccountType/>
      </UserInfo>
      <UserInfo>
        <DisplayName>Santosh Shanbhag</DisplayName>
        <AccountId>702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0F649CE-E710-4C36-810F-260C6FE127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2c2737-eace-4556-9126-e49e8576e2f7"/>
    <ds:schemaRef ds:uri="751b9d6b-6037-4797-9eb5-caab66b5f46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ABE70DE-32C1-4063-AC56-831E51DCFBC1}">
  <ds:schemaRefs>
    <ds:schemaRef ds:uri="http://schemas.microsoft.com/office/2006/metadata/properties"/>
    <ds:schemaRef ds:uri="http://schemas.microsoft.com/office/infopath/2007/PartnerControls"/>
    <ds:schemaRef ds:uri="a32c2737-eace-4556-9126-e49e8576e2f7"/>
  </ds:schemaRefs>
</ds:datastoreItem>
</file>

<file path=customXml/itemProps3.xml><?xml version="1.0" encoding="utf-8"?>
<ds:datastoreItem xmlns:ds="http://schemas.openxmlformats.org/officeDocument/2006/customXml" ds:itemID="{FCC76207-5335-4DED-BB7F-C2F4839FD86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 Theme | Presentation</Template>
  <TotalTime>489</TotalTime>
  <Words>412</Words>
  <Application>Microsoft Office PowerPoint</Application>
  <PresentationFormat>Widescreen</PresentationFormat>
  <Paragraphs>56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Calibri</vt:lpstr>
      <vt:lpstr>Montserrat</vt:lpstr>
      <vt:lpstr>Montserrat Light</vt:lpstr>
      <vt:lpstr>Ubuntu</vt:lpstr>
      <vt:lpstr>Wingdings</vt:lpstr>
      <vt:lpstr>Default Theme | Presentation</vt:lpstr>
      <vt:lpstr>Product Covers and Section Headers</vt:lpstr>
      <vt:lpstr>1_Cover and Section Header</vt:lpstr>
      <vt:lpstr>SRE</vt:lpstr>
      <vt:lpstr>SRE – Site Reliability Engineering</vt:lpstr>
      <vt:lpstr>SRE Working Model 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Advisory Board November 8th 2018, Benson Hotel, Portland</dc:title>
  <dc:creator>Liv Anderman</dc:creator>
  <cp:lastModifiedBy>Amar Nath Singh</cp:lastModifiedBy>
  <cp:revision>1</cp:revision>
  <dcterms:created xsi:type="dcterms:W3CDTF">2018-10-19T17:07:09Z</dcterms:created>
  <dcterms:modified xsi:type="dcterms:W3CDTF">2019-11-14T08:34:13Z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mplianceAssetId">
    <vt:lpwstr/>
  </property>
  <property fmtid="{D5CDD505-2E9C-101B-9397-08002B2CF9AE}" pid="3" name="ContentTypeId">
    <vt:lpwstr>0x010100F975F911A77B884BB1DF4E20CF34EEE8</vt:lpwstr>
  </property>
  <property fmtid="{D5CDD505-2E9C-101B-9397-08002B2CF9AE}" pid="4" name="NXPowerLiteLastOptimized">
    <vt:lpwstr>7994963</vt:lpwstr>
  </property>
  <property fmtid="{D5CDD505-2E9C-101B-9397-08002B2CF9AE}" pid="5" name="NXPowerLiteSettings">
    <vt:lpwstr>C7000400038000</vt:lpwstr>
  </property>
  <property fmtid="{D5CDD505-2E9C-101B-9397-08002B2CF9AE}" pid="6" name="NXPowerLiteVersion">
    <vt:lpwstr>S8.2.2</vt:lpwstr>
  </property>
  <property fmtid="{D5CDD505-2E9C-101B-9397-08002B2CF9AE}" pid="7" name="Order">
    <vt:r8>89500</vt:r8>
  </property>
  <property fmtid="{D5CDD505-2E9C-101B-9397-08002B2CF9AE}" pid="8" name="TaxKeyword">
    <vt:lpwstr/>
  </property>
  <property fmtid="{D5CDD505-2E9C-101B-9397-08002B2CF9AE}" pid="9" name="TemplateUrl">
    <vt:lpwstr/>
  </property>
  <property fmtid="{D5CDD505-2E9C-101B-9397-08002B2CF9AE}" pid="10" name="xd_ProgID">
    <vt:lpwstr/>
  </property>
  <property fmtid="{D5CDD505-2E9C-101B-9397-08002B2CF9AE}" pid="11" name="xd_Signature">
    <vt:bool>false</vt:bool>
  </property>
</Properties>
</file>

<file path=docProps/thumbnail.jpeg>
</file>